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5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0" autoAdjust="0"/>
    <p:restoredTop sz="97229" autoAdjust="0"/>
  </p:normalViewPr>
  <p:slideViewPr>
    <p:cSldViewPr snapToGrid="0" snapToObjects="1">
      <p:cViewPr>
        <p:scale>
          <a:sx n="229" d="100"/>
          <a:sy n="229" d="100"/>
        </p:scale>
        <p:origin x="-232" y="1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t=1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8227" y="231581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00605" y="3856219"/>
              <a:ext cx="52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t=2</a:t>
              </a:r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lock Arc 42"/>
          <p:cNvSpPr/>
          <p:nvPr/>
        </p:nvSpPr>
        <p:spPr>
          <a:xfrm>
            <a:off x="6338061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65521" y="1717151"/>
            <a:ext cx="2814595" cy="2439663"/>
            <a:chOff x="5670378" y="1462087"/>
            <a:chExt cx="2041108" cy="1769214"/>
          </a:xfrm>
        </p:grpSpPr>
        <p:sp>
          <p:nvSpPr>
            <p:cNvPr id="21" name="Freeform 20"/>
            <p:cNvSpPr/>
            <p:nvPr/>
          </p:nvSpPr>
          <p:spPr>
            <a:xfrm>
              <a:off x="5670378" y="1646753"/>
              <a:ext cx="2041108" cy="1314791"/>
            </a:xfrm>
            <a:custGeom>
              <a:avLst/>
              <a:gdLst>
                <a:gd name="connsiteX0" fmla="*/ 1187622 w 2917568"/>
                <a:gd name="connsiteY0" fmla="*/ 1393567 h 2128108"/>
                <a:gd name="connsiteX1" fmla="*/ 2780271 w 2917568"/>
                <a:gd name="connsiteY1" fmla="*/ 1002270 h 2128108"/>
                <a:gd name="connsiteX2" fmla="*/ 2917568 w 2917568"/>
                <a:gd name="connsiteY2" fmla="*/ 1729945 h 2128108"/>
                <a:gd name="connsiteX3" fmla="*/ 926757 w 2917568"/>
                <a:gd name="connsiteY3" fmla="*/ 2128108 h 2128108"/>
                <a:gd name="connsiteX4" fmla="*/ 0 w 2917568"/>
                <a:gd name="connsiteY4" fmla="*/ 377567 h 2128108"/>
                <a:gd name="connsiteX5" fmla="*/ 466811 w 2917568"/>
                <a:gd name="connsiteY5" fmla="*/ 0 h 2128108"/>
                <a:gd name="connsiteX6" fmla="*/ 1187622 w 2917568"/>
                <a:gd name="connsiteY6" fmla="*/ 1393567 h 2128108"/>
                <a:gd name="connsiteX0" fmla="*/ 1187622 w 2835190"/>
                <a:gd name="connsiteY0" fmla="*/ 1393567 h 2128108"/>
                <a:gd name="connsiteX1" fmla="*/ 2780271 w 2835190"/>
                <a:gd name="connsiteY1" fmla="*/ 1002270 h 2128108"/>
                <a:gd name="connsiteX2" fmla="*/ 2835190 w 2835190"/>
                <a:gd name="connsiteY2" fmla="*/ 1530864 h 2128108"/>
                <a:gd name="connsiteX3" fmla="*/ 926757 w 2835190"/>
                <a:gd name="connsiteY3" fmla="*/ 2128108 h 2128108"/>
                <a:gd name="connsiteX4" fmla="*/ 0 w 2835190"/>
                <a:gd name="connsiteY4" fmla="*/ 377567 h 2128108"/>
                <a:gd name="connsiteX5" fmla="*/ 466811 w 2835190"/>
                <a:gd name="connsiteY5" fmla="*/ 0 h 2128108"/>
                <a:gd name="connsiteX6" fmla="*/ 1187622 w 2835190"/>
                <a:gd name="connsiteY6" fmla="*/ 1393567 h 2128108"/>
                <a:gd name="connsiteX0" fmla="*/ 995406 w 2642974"/>
                <a:gd name="connsiteY0" fmla="*/ 1393567 h 2128108"/>
                <a:gd name="connsiteX1" fmla="*/ 2588055 w 2642974"/>
                <a:gd name="connsiteY1" fmla="*/ 1002270 h 2128108"/>
                <a:gd name="connsiteX2" fmla="*/ 2642974 w 2642974"/>
                <a:gd name="connsiteY2" fmla="*/ 1530864 h 2128108"/>
                <a:gd name="connsiteX3" fmla="*/ 734541 w 2642974"/>
                <a:gd name="connsiteY3" fmla="*/ 2128108 h 2128108"/>
                <a:gd name="connsiteX4" fmla="*/ 0 w 2642974"/>
                <a:gd name="connsiteY4" fmla="*/ 761999 h 2128108"/>
                <a:gd name="connsiteX5" fmla="*/ 274595 w 2642974"/>
                <a:gd name="connsiteY5" fmla="*/ 0 h 2128108"/>
                <a:gd name="connsiteX6" fmla="*/ 995406 w 2642974"/>
                <a:gd name="connsiteY6" fmla="*/ 1393567 h 2128108"/>
                <a:gd name="connsiteX0" fmla="*/ 995406 w 2642974"/>
                <a:gd name="connsiteY0" fmla="*/ 967945 h 1702486"/>
                <a:gd name="connsiteX1" fmla="*/ 2588055 w 2642974"/>
                <a:gd name="connsiteY1" fmla="*/ 576648 h 1702486"/>
                <a:gd name="connsiteX2" fmla="*/ 2642974 w 2642974"/>
                <a:gd name="connsiteY2" fmla="*/ 1105242 h 1702486"/>
                <a:gd name="connsiteX3" fmla="*/ 734541 w 2642974"/>
                <a:gd name="connsiteY3" fmla="*/ 1702486 h 1702486"/>
                <a:gd name="connsiteX4" fmla="*/ 0 w 2642974"/>
                <a:gd name="connsiteY4" fmla="*/ 336377 h 1702486"/>
                <a:gd name="connsiteX5" fmla="*/ 453081 w 2642974"/>
                <a:gd name="connsiteY5" fmla="*/ 0 h 1702486"/>
                <a:gd name="connsiteX6" fmla="*/ 995406 w 2642974"/>
                <a:gd name="connsiteY6" fmla="*/ 967945 h 17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974" h="1702486">
                  <a:moveTo>
                    <a:pt x="995406" y="967945"/>
                  </a:moveTo>
                  <a:lnTo>
                    <a:pt x="2588055" y="576648"/>
                  </a:lnTo>
                  <a:lnTo>
                    <a:pt x="2642974" y="1105242"/>
                  </a:lnTo>
                  <a:lnTo>
                    <a:pt x="734541" y="1702486"/>
                  </a:lnTo>
                  <a:lnTo>
                    <a:pt x="0" y="336377"/>
                  </a:lnTo>
                  <a:lnTo>
                    <a:pt x="453081" y="0"/>
                  </a:lnTo>
                  <a:lnTo>
                    <a:pt x="995406" y="9679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73705" y="1929007"/>
              <a:ext cx="40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428666" y="2367766"/>
              <a:ext cx="47554" cy="475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126314" y="1848213"/>
              <a:ext cx="328699" cy="5433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3950" y="1843739"/>
              <a:ext cx="37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9107" y="1462087"/>
              <a:ext cx="524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cc</a:t>
              </a:r>
              <a:endParaRPr lang="en-US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20687964">
              <a:off x="6478076" y="2371540"/>
              <a:ext cx="125907" cy="125907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6090" y="2861969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439107" y="2250995"/>
              <a:ext cx="583173" cy="143280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19808676">
              <a:off x="6302559" y="2305545"/>
              <a:ext cx="121079" cy="121079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7243" y="2477426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55021" y="2404859"/>
              <a:ext cx="163266" cy="5566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13622" y="2385634"/>
              <a:ext cx="442769" cy="2092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74747" y="2775296"/>
            <a:ext cx="1057284" cy="62920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7853" y="3854780"/>
            <a:ext cx="8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e</a:t>
            </a:r>
            <a:r>
              <a:rPr lang="en-US" baseline="30000" dirty="0" smtClean="0">
                <a:solidFill>
                  <a:srgbClr val="7F7F7F"/>
                </a:solidFill>
              </a:rPr>
              <a:t>p</a:t>
            </a:r>
            <a:endParaRPr lang="en-US" baseline="-25000" dirty="0">
              <a:solidFill>
                <a:srgbClr val="7F7F7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810" y="2909525"/>
            <a:ext cx="841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4000" y="3272408"/>
            <a:ext cx="1493143" cy="776597"/>
            <a:chOff x="2972378" y="2493794"/>
            <a:chExt cx="1493143" cy="776597"/>
          </a:xfrm>
        </p:grpSpPr>
        <p:sp>
          <p:nvSpPr>
            <p:cNvPr id="12" name="TextBox 11"/>
            <p:cNvSpPr txBox="1"/>
            <p:nvPr/>
          </p:nvSpPr>
          <p:spPr>
            <a:xfrm>
              <a:off x="2976726" y="2493794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2378" y="2497370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t=2</a:t>
              </a:r>
              <a:endParaRPr lang="en-US" sz="2400" baseline="30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42944" y="3688489"/>
            <a:ext cx="892237" cy="462691"/>
            <a:chOff x="3891370" y="3768464"/>
            <a:chExt cx="892237" cy="462691"/>
          </a:xfrm>
        </p:grpSpPr>
        <p:sp>
          <p:nvSpPr>
            <p:cNvPr id="13" name="TextBox 12"/>
            <p:cNvSpPr txBox="1"/>
            <p:nvPr/>
          </p:nvSpPr>
          <p:spPr>
            <a:xfrm>
              <a:off x="3891370" y="376846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end</a:t>
              </a:r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4466" y="3769490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t=1</a:t>
              </a:r>
              <a:endParaRPr lang="en-US" sz="2400" baseline="30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6229846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4" name="Block Arc 3"/>
          <p:cNvSpPr/>
          <p:nvPr/>
        </p:nvSpPr>
        <p:spPr>
          <a:xfrm>
            <a:off x="3727743" y="154236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50449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131876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265985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59" name="Freeform 58"/>
          <p:cNvSpPr/>
          <p:nvPr/>
        </p:nvSpPr>
        <p:spPr>
          <a:xfrm rot="19635414">
            <a:off x="5728235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19635414">
            <a:off x="6657927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rot="19635414" flipH="1" flipV="1">
            <a:off x="6234345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8723378">
            <a:off x="6716492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0"/>
          </p:cNvCxnSpPr>
          <p:nvPr/>
        </p:nvCxnSpPr>
        <p:spPr>
          <a:xfrm flipV="1">
            <a:off x="6671965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 rot="17844090">
            <a:off x="6532247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19635414">
            <a:off x="6828652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9635414" flipH="1">
            <a:off x="6330835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 rot="19527167">
            <a:off x="1738239" y="3617041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rot="19527167">
            <a:off x="2637215" y="42405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9527167" flipH="1">
            <a:off x="1990066" y="45189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 rot="19527167">
            <a:off x="2428563" y="43536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19339793">
            <a:off x="3701291" y="3617041"/>
            <a:ext cx="1500065" cy="1483684"/>
            <a:chOff x="3701291" y="3617041"/>
            <a:chExt cx="1500065" cy="1483684"/>
          </a:xfrm>
        </p:grpSpPr>
        <p:sp>
          <p:nvSpPr>
            <p:cNvPr id="50" name="Block Arc 49"/>
            <p:cNvSpPr/>
            <p:nvPr/>
          </p:nvSpPr>
          <p:spPr>
            <a:xfrm rot="12003543">
              <a:off x="3701291" y="3632498"/>
              <a:ext cx="1475528" cy="1463026"/>
            </a:xfrm>
            <a:prstGeom prst="blockArc">
              <a:avLst>
                <a:gd name="adj1" fmla="val 8989175"/>
                <a:gd name="adj2" fmla="val 13977700"/>
                <a:gd name="adj3" fmla="val 4634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723558" y="3617041"/>
              <a:ext cx="1477798" cy="1483684"/>
              <a:chOff x="3723558" y="3617041"/>
              <a:chExt cx="1477798" cy="1483684"/>
            </a:xfrm>
          </p:grpSpPr>
          <p:sp>
            <p:nvSpPr>
              <p:cNvPr id="46" name="Block Arc 45"/>
              <p:cNvSpPr/>
              <p:nvPr/>
            </p:nvSpPr>
            <p:spPr>
              <a:xfrm>
                <a:off x="3729172" y="3628541"/>
                <a:ext cx="1472184" cy="1472184"/>
              </a:xfrm>
              <a:prstGeom prst="blockArc">
                <a:avLst>
                  <a:gd name="adj1" fmla="val 8808739"/>
                  <a:gd name="adj2" fmla="val 14204526"/>
                  <a:gd name="adj3" fmla="val 473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723558" y="3617041"/>
                <a:ext cx="1475946" cy="147594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4071165" y="3739796"/>
                <a:ext cx="396276" cy="655031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4451534" y="4208902"/>
                <a:ext cx="747970" cy="181793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460576" y="4385914"/>
                <a:ext cx="215981" cy="707073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H="1">
                <a:off x="3836008" y="4395255"/>
                <a:ext cx="631433" cy="375772"/>
              </a:xfrm>
              <a:prstGeom prst="straightConnector1">
                <a:avLst/>
              </a:prstGeom>
              <a:ln w="28575" cmpd="sng"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4426270" y="4354748"/>
                <a:ext cx="65289" cy="6528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6260403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87" name="TextBox 86"/>
          <p:cNvSpPr txBox="1"/>
          <p:nvPr/>
        </p:nvSpPr>
        <p:spPr>
          <a:xfrm>
            <a:off x="6235428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29492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50449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0" name="Oval 9"/>
          <p:cNvSpPr/>
          <p:nvPr/>
        </p:nvSpPr>
        <p:spPr>
          <a:xfrm rot="19527167">
            <a:off x="1738239" y="3617041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42405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45189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2428563" y="43536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241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3583491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4513183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4089601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4571748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4527221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4387503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4683908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4186091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5659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87174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864952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05776" y="2929129"/>
            <a:ext cx="181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 </a:t>
            </a:r>
            <a:r>
              <a:rPr lang="en-US" sz="2400" dirty="0" smtClean="0"/>
              <a:t>sample space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2428563" y="22755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65530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ck Arc 48"/>
          <p:cNvSpPr/>
          <p:nvPr/>
        </p:nvSpPr>
        <p:spPr>
          <a:xfrm rot="11773174">
            <a:off x="3269532" y="1403839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lock Arc 47"/>
          <p:cNvSpPr/>
          <p:nvPr/>
        </p:nvSpPr>
        <p:spPr>
          <a:xfrm rot="19668732">
            <a:off x="3289206" y="1407125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126771" y="1483738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9306" y="2865362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33718" y="2217600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209150" y="2226941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01987" y="220634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027176" y="2115343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380027" y="2393704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1818524" y="2228452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38485" y="2676833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181505" y="2771876"/>
            <a:ext cx="1675681" cy="979354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5985723" y="3433178"/>
            <a:ext cx="41136" cy="41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5619306" y="3096780"/>
            <a:ext cx="284336" cy="47000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036381" y="3389093"/>
            <a:ext cx="108914" cy="10891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5997864" y="3084875"/>
            <a:ext cx="357271" cy="37709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5877003" y="3424657"/>
            <a:ext cx="104738" cy="10473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6133404" y="3385777"/>
            <a:ext cx="141231" cy="48155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5702774" y="3536799"/>
            <a:ext cx="383011" cy="1810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3651" y="2677227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7010" y="1148919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5228267" y="1287768"/>
            <a:ext cx="1732933" cy="1116279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72066" y="1899920"/>
            <a:ext cx="40374" cy="403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615364" y="1458811"/>
            <a:ext cx="279071" cy="46129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5914015" y="1903124"/>
            <a:ext cx="106897" cy="10689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5880930" y="1800779"/>
            <a:ext cx="495123" cy="12164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5764999" y="1847093"/>
            <a:ext cx="102798" cy="10279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94441" y="1931412"/>
            <a:ext cx="138615" cy="47263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19687" y="1915090"/>
            <a:ext cx="375918" cy="1776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81749" y="1148532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43" name="Oval 42"/>
          <p:cNvSpPr/>
          <p:nvPr/>
        </p:nvSpPr>
        <p:spPr>
          <a:xfrm>
            <a:off x="3283842" y="1389416"/>
            <a:ext cx="1475946" cy="14759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0789" y="212327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959058" y="211202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19527167" flipH="1">
            <a:off x="3537098" y="229938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19527167">
            <a:off x="3975595" y="213413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3334396" y="1813245"/>
            <a:ext cx="668629" cy="3451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995697" y="1936149"/>
            <a:ext cx="740460" cy="21661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56227" y="2873109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0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17" name="TextBox 1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50250" y="2217744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67347" y="2181228"/>
            <a:ext cx="686793" cy="650638"/>
            <a:chOff x="1137812" y="2216670"/>
            <a:chExt cx="686793" cy="650638"/>
          </a:xfrm>
        </p:grpSpPr>
        <p:sp>
          <p:nvSpPr>
            <p:cNvPr id="42" name="TextBox 4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flipH="1" flipV="1">
            <a:off x="5366452" y="1181242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Freeform 17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solidFill>
              <a:srgbClr val="A6A6A6"/>
            </a:solidFill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47401" y="104047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9695" y="1346353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51100" y="2203435"/>
            <a:ext cx="686793" cy="650638"/>
            <a:chOff x="1137812" y="2216670"/>
            <a:chExt cx="686793" cy="650638"/>
          </a:xfrm>
        </p:grpSpPr>
        <p:sp>
          <p:nvSpPr>
            <p:cNvPr id="25" name="TextBox 24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6223527" y="1414860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64496" y="1880814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3527" y="18786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998681" y="1365193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307655" y="1717002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82755" y="151148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395011" y="3376341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893055" y="4312673"/>
            <a:ext cx="520096" cy="520096"/>
            <a:chOff x="2467428" y="1596571"/>
            <a:chExt cx="520096" cy="520096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679659" y="4398534"/>
            <a:ext cx="686793" cy="650638"/>
            <a:chOff x="1137812" y="2216670"/>
            <a:chExt cx="686793" cy="650638"/>
          </a:xfrm>
        </p:grpSpPr>
        <p:sp>
          <p:nvSpPr>
            <p:cNvPr id="54" name="TextBox 53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893055" y="4075913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52086" y="407376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6027240" y="3560292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1314" y="3706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227063" y="3202154"/>
            <a:ext cx="2644712" cy="757504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25106" y="4138486"/>
            <a:ext cx="520096" cy="520096"/>
            <a:chOff x="2467428" y="1596571"/>
            <a:chExt cx="520096" cy="520096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11710" y="4224347"/>
            <a:ext cx="686793" cy="650638"/>
            <a:chOff x="1137812" y="2216670"/>
            <a:chExt cx="686793" cy="650638"/>
          </a:xfrm>
        </p:grpSpPr>
        <p:sp>
          <p:nvSpPr>
            <p:cNvPr id="67" name="TextBox 6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725106" y="3901726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84137" y="3899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1859291" y="3386105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43365" y="3532394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sp>
        <p:nvSpPr>
          <p:cNvPr id="73" name="Oval 72"/>
          <p:cNvSpPr/>
          <p:nvPr/>
        </p:nvSpPr>
        <p:spPr>
          <a:xfrm>
            <a:off x="1575178" y="3282552"/>
            <a:ext cx="61529" cy="6152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515446" y="29747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α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538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4404"/>
              </p:ext>
            </p:extLst>
          </p:nvPr>
        </p:nvGraphicFramePr>
        <p:xfrm>
          <a:off x="1524000" y="1396998"/>
          <a:ext cx="4495482" cy="3181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494"/>
                <a:gridCol w="1498494"/>
                <a:gridCol w="1498494"/>
              </a:tblGrid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71630" y="5219850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columns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2016" y="2676709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rows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1779307" y="2508600"/>
            <a:ext cx="973503" cy="94608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134475" y="1472512"/>
            <a:ext cx="542325" cy="302740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3534902" y="2735271"/>
            <a:ext cx="542325" cy="442683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4716162" y="3564769"/>
            <a:ext cx="1022865" cy="907688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 rot="1049416">
            <a:off x="5434802" y="1826749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18432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2068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380680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36483" y="2166683"/>
            <a:ext cx="360684" cy="201481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9570" y="1915043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368722" y="208201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4143" y="209965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8085</TotalTime>
  <Words>200</Words>
  <Application>Microsoft Macintosh PowerPoint</Application>
  <PresentationFormat>On-screen Show (4:3)</PresentationFormat>
  <Paragraphs>148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78</cp:revision>
  <dcterms:created xsi:type="dcterms:W3CDTF">2012-10-01T18:21:57Z</dcterms:created>
  <dcterms:modified xsi:type="dcterms:W3CDTF">2012-11-30T19:46:17Z</dcterms:modified>
</cp:coreProperties>
</file>