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5" r:id="rId6"/>
    <p:sldId id="278" r:id="rId7"/>
    <p:sldId id="258" r:id="rId8"/>
    <p:sldId id="261" r:id="rId9"/>
    <p:sldId id="262" r:id="rId10"/>
    <p:sldId id="263" r:id="rId11"/>
    <p:sldId id="264" r:id="rId12"/>
    <p:sldId id="276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9" r:id="rId21"/>
    <p:sldId id="272" r:id="rId22"/>
    <p:sldId id="273" r:id="rId23"/>
    <p:sldId id="274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7229" autoAdjust="0"/>
  </p:normalViewPr>
  <p:slideViewPr>
    <p:cSldViewPr snapToGrid="0" snapToObjects="1">
      <p:cViewPr>
        <p:scale>
          <a:sx n="195" d="100"/>
          <a:sy n="195" d="100"/>
        </p:scale>
        <p:origin x="-1208" y="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4314-7EE0-3B48-A3CB-01AED7CBB16F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8FC0-A125-C447-B2D7-3E56C2218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38300" y="330200"/>
            <a:ext cx="5473700" cy="154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75000" y="914400"/>
            <a:ext cx="419100" cy="4191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49900" y="1714500"/>
            <a:ext cx="0" cy="17526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35300" y="1714500"/>
            <a:ext cx="889000" cy="163830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53100" y="18796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3800" y="2202765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Gravity vector at</a:t>
            </a:r>
          </a:p>
          <a:p>
            <a:r>
              <a:rPr lang="en-US" dirty="0" smtClean="0"/>
              <a:t>T=1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38608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onto edge: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53050" y="4954032"/>
            <a:ext cx="800100" cy="22647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004" y="4991056"/>
            <a:ext cx="1615296" cy="45722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54600" y="5353734"/>
            <a:ext cx="309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5150" y="5569632"/>
            <a:ext cx="281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Gravity vector at</a:t>
            </a:r>
          </a:p>
          <a:p>
            <a:r>
              <a:rPr lang="en-US" dirty="0" smtClean="0"/>
              <a:t>T=0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1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20905797">
            <a:off x="2096303" y="512967"/>
            <a:ext cx="3767081" cy="19614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0604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260604" y="720860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 rot="19924700">
            <a:off x="2964956" y="531568"/>
            <a:ext cx="1952672" cy="1327460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0 h 1709351"/>
              <a:gd name="connsiteX1" fmla="*/ 638433 w 1894703"/>
              <a:gd name="connsiteY1" fmla="*/ 1249405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1894703 w 1894703"/>
              <a:gd name="connsiteY2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894703"/>
              <a:gd name="connsiteY0" fmla="*/ 0 h 1709351"/>
              <a:gd name="connsiteX1" fmla="*/ 377568 w 1894703"/>
              <a:gd name="connsiteY1" fmla="*/ 343243 h 1709351"/>
              <a:gd name="connsiteX2" fmla="*/ 775523 w 1894703"/>
              <a:gd name="connsiteY2" fmla="*/ 556053 h 1709351"/>
              <a:gd name="connsiteX3" fmla="*/ 1894703 w 1894703"/>
              <a:gd name="connsiteY3" fmla="*/ 1709351 h 1709351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70217"/>
              <a:gd name="connsiteY0" fmla="*/ 0 h 1256270"/>
              <a:gd name="connsiteX1" fmla="*/ 377568 w 1970217"/>
              <a:gd name="connsiteY1" fmla="*/ 343243 h 1256270"/>
              <a:gd name="connsiteX2" fmla="*/ 775523 w 1970217"/>
              <a:gd name="connsiteY2" fmla="*/ 556053 h 1256270"/>
              <a:gd name="connsiteX3" fmla="*/ 1970217 w 1970217"/>
              <a:gd name="connsiteY3" fmla="*/ 1256270 h 1256270"/>
              <a:gd name="connsiteX0" fmla="*/ 0 w 1997676"/>
              <a:gd name="connsiteY0" fmla="*/ 0 h 1242540"/>
              <a:gd name="connsiteX1" fmla="*/ 377568 w 1997676"/>
              <a:gd name="connsiteY1" fmla="*/ 343243 h 1242540"/>
              <a:gd name="connsiteX2" fmla="*/ 775523 w 1997676"/>
              <a:gd name="connsiteY2" fmla="*/ 556053 h 1242540"/>
              <a:gd name="connsiteX3" fmla="*/ 1997676 w 1997676"/>
              <a:gd name="connsiteY3" fmla="*/ 1242540 h 124254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75523 w 1952672"/>
              <a:gd name="connsiteY2" fmla="*/ 556053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77568 w 1952672"/>
              <a:gd name="connsiteY1" fmla="*/ 343243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29350 w 1952672"/>
              <a:gd name="connsiteY1" fmla="*/ 434228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  <a:gd name="connsiteX0" fmla="*/ 0 w 1952672"/>
              <a:gd name="connsiteY0" fmla="*/ 0 h 1327460"/>
              <a:gd name="connsiteX1" fmla="*/ 316491 w 1952672"/>
              <a:gd name="connsiteY1" fmla="*/ 458491 h 1327460"/>
              <a:gd name="connsiteX2" fmla="*/ 702314 w 1952672"/>
              <a:gd name="connsiteY2" fmla="*/ 664872 h 1327460"/>
              <a:gd name="connsiteX3" fmla="*/ 1952672 w 1952672"/>
              <a:gd name="connsiteY3" fmla="*/ 1327460 h 132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72" h="1327460">
                <a:moveTo>
                  <a:pt x="0" y="0"/>
                </a:moveTo>
                <a:cubicBezTo>
                  <a:pt x="171621" y="59495"/>
                  <a:pt x="275301" y="337212"/>
                  <a:pt x="316491" y="458491"/>
                </a:cubicBezTo>
                <a:cubicBezTo>
                  <a:pt x="542052" y="412945"/>
                  <a:pt x="633501" y="544954"/>
                  <a:pt x="702314" y="664872"/>
                </a:cubicBezTo>
                <a:cubicBezTo>
                  <a:pt x="1059756" y="841336"/>
                  <a:pt x="1510673" y="1090645"/>
                  <a:pt x="1952672" y="1327460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918879">
            <a:off x="2699233" y="100047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67811" y="1469081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99704" y="1324623"/>
            <a:ext cx="0" cy="611269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49692" y="1464962"/>
            <a:ext cx="0" cy="302054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3497" y="1469081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85638" y="1470454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67811" y="1470454"/>
            <a:ext cx="2281881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27733" y="1931169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26" name="Freeform 25"/>
          <p:cNvSpPr/>
          <p:nvPr/>
        </p:nvSpPr>
        <p:spPr>
          <a:xfrm rot="20905797">
            <a:off x="3217576" y="3221861"/>
            <a:ext cx="2533891" cy="1678726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284788 w 2260604"/>
              <a:gd name="connsiteY2" fmla="*/ 30787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8417 w 2260604"/>
              <a:gd name="connsiteY0" fmla="*/ 632827 h 1177063"/>
              <a:gd name="connsiteX1" fmla="*/ 0 w 2260604"/>
              <a:gd name="connsiteY1" fmla="*/ 0 h 1177063"/>
              <a:gd name="connsiteX2" fmla="*/ 982890 w 2260604"/>
              <a:gd name="connsiteY2" fmla="*/ 450799 h 1177063"/>
              <a:gd name="connsiteX3" fmla="*/ 2260604 w 2260604"/>
              <a:gd name="connsiteY3" fmla="*/ 720860 h 1177063"/>
              <a:gd name="connsiteX4" fmla="*/ 1482487 w 2260604"/>
              <a:gd name="connsiteY4" fmla="*/ 1177063 h 1177063"/>
              <a:gd name="connsiteX5" fmla="*/ 351187 w 2260604"/>
              <a:gd name="connsiteY5" fmla="*/ 962217 h 1177063"/>
              <a:gd name="connsiteX6" fmla="*/ 8417 w 2260604"/>
              <a:gd name="connsiteY6" fmla="*/ 632827 h 1177063"/>
              <a:gd name="connsiteX0" fmla="*/ 0 w 2252187"/>
              <a:gd name="connsiteY0" fmla="*/ 463158 h 1007394"/>
              <a:gd name="connsiteX1" fmla="*/ 820347 w 2252187"/>
              <a:gd name="connsiteY1" fmla="*/ 0 h 1007394"/>
              <a:gd name="connsiteX2" fmla="*/ 974473 w 2252187"/>
              <a:gd name="connsiteY2" fmla="*/ 281130 h 1007394"/>
              <a:gd name="connsiteX3" fmla="*/ 2252187 w 2252187"/>
              <a:gd name="connsiteY3" fmla="*/ 551191 h 1007394"/>
              <a:gd name="connsiteX4" fmla="*/ 1474070 w 2252187"/>
              <a:gd name="connsiteY4" fmla="*/ 1007394 h 1007394"/>
              <a:gd name="connsiteX5" fmla="*/ 342770 w 2252187"/>
              <a:gd name="connsiteY5" fmla="*/ 792548 h 1007394"/>
              <a:gd name="connsiteX6" fmla="*/ 0 w 2252187"/>
              <a:gd name="connsiteY6" fmla="*/ 463158 h 1007394"/>
              <a:gd name="connsiteX0" fmla="*/ 388843 w 1909417"/>
              <a:gd name="connsiteY0" fmla="*/ 632386 h 1007394"/>
              <a:gd name="connsiteX1" fmla="*/ 477577 w 1909417"/>
              <a:gd name="connsiteY1" fmla="*/ 0 h 1007394"/>
              <a:gd name="connsiteX2" fmla="*/ 631703 w 1909417"/>
              <a:gd name="connsiteY2" fmla="*/ 281130 h 1007394"/>
              <a:gd name="connsiteX3" fmla="*/ 1909417 w 1909417"/>
              <a:gd name="connsiteY3" fmla="*/ 551191 h 1007394"/>
              <a:gd name="connsiteX4" fmla="*/ 1131300 w 1909417"/>
              <a:gd name="connsiteY4" fmla="*/ 1007394 h 1007394"/>
              <a:gd name="connsiteX5" fmla="*/ 0 w 1909417"/>
              <a:gd name="connsiteY5" fmla="*/ 792548 h 1007394"/>
              <a:gd name="connsiteX6" fmla="*/ 388843 w 1909417"/>
              <a:gd name="connsiteY6" fmla="*/ 632386 h 1007394"/>
              <a:gd name="connsiteX0" fmla="*/ 0 w 1520574"/>
              <a:gd name="connsiteY0" fmla="*/ 632386 h 1007394"/>
              <a:gd name="connsiteX1" fmla="*/ 88734 w 1520574"/>
              <a:gd name="connsiteY1" fmla="*/ 0 h 1007394"/>
              <a:gd name="connsiteX2" fmla="*/ 242860 w 1520574"/>
              <a:gd name="connsiteY2" fmla="*/ 281130 h 1007394"/>
              <a:gd name="connsiteX3" fmla="*/ 1520574 w 1520574"/>
              <a:gd name="connsiteY3" fmla="*/ 551191 h 1007394"/>
              <a:gd name="connsiteX4" fmla="*/ 742457 w 1520574"/>
              <a:gd name="connsiteY4" fmla="*/ 1007394 h 1007394"/>
              <a:gd name="connsiteX5" fmla="*/ 305879 w 1520574"/>
              <a:gd name="connsiteY5" fmla="*/ 856983 h 1007394"/>
              <a:gd name="connsiteX6" fmla="*/ 0 w 1520574"/>
              <a:gd name="connsiteY6" fmla="*/ 632386 h 100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574" h="1007394">
                <a:moveTo>
                  <a:pt x="0" y="632386"/>
                </a:moveTo>
                <a:lnTo>
                  <a:pt x="88734" y="0"/>
                </a:lnTo>
                <a:lnTo>
                  <a:pt x="242860" y="281130"/>
                </a:lnTo>
                <a:lnTo>
                  <a:pt x="1520574" y="551191"/>
                </a:lnTo>
                <a:lnTo>
                  <a:pt x="742457" y="1007394"/>
                </a:lnTo>
                <a:lnTo>
                  <a:pt x="305879" y="856983"/>
                </a:lnTo>
                <a:lnTo>
                  <a:pt x="0" y="63238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42792" y="3290244"/>
            <a:ext cx="0" cy="569953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94071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Free-Fall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709745" y="3311120"/>
            <a:ext cx="85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Sliding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519669" y="3378371"/>
            <a:ext cx="2281881" cy="306173"/>
            <a:chOff x="2640069" y="4017659"/>
            <a:chExt cx="2281881" cy="3061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2640069" y="4021778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21950" y="4017659"/>
              <a:ext cx="0" cy="302054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40069" y="4023151"/>
              <a:ext cx="2281881" cy="0"/>
            </a:xfrm>
            <a:prstGeom prst="line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28841" y="2953833"/>
            <a:ext cx="9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Transition</a:t>
            </a:r>
            <a:endParaRPr lang="en-US" sz="1400" dirty="0"/>
          </a:p>
        </p:txBody>
      </p:sp>
      <p:sp>
        <p:nvSpPr>
          <p:cNvPr id="35" name="Freeform 34"/>
          <p:cNvSpPr/>
          <p:nvPr/>
        </p:nvSpPr>
        <p:spPr>
          <a:xfrm rot="19812033">
            <a:off x="4479170" y="3292391"/>
            <a:ext cx="1726833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7748"/>
              <a:gd name="connsiteY0" fmla="*/ 0 h 1645851"/>
              <a:gd name="connsiteX1" fmla="*/ 1311985 w 1727748"/>
              <a:gd name="connsiteY1" fmla="*/ 763785 h 1645851"/>
              <a:gd name="connsiteX2" fmla="*/ 1723253 w 1727748"/>
              <a:gd name="connsiteY2" fmla="*/ 1645851 h 1645851"/>
              <a:gd name="connsiteX0" fmla="*/ 0 w 1726833"/>
              <a:gd name="connsiteY0" fmla="*/ 0 h 1645851"/>
              <a:gd name="connsiteX1" fmla="*/ 1311985 w 1726833"/>
              <a:gd name="connsiteY1" fmla="*/ 763785 h 1645851"/>
              <a:gd name="connsiteX2" fmla="*/ 1723253 w 1726833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833" h="1645851">
                <a:moveTo>
                  <a:pt x="0" y="0"/>
                </a:moveTo>
                <a:cubicBezTo>
                  <a:pt x="428882" y="232147"/>
                  <a:pt x="921767" y="532939"/>
                  <a:pt x="1311985" y="763785"/>
                </a:cubicBezTo>
                <a:cubicBezTo>
                  <a:pt x="1565085" y="930993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9918879">
            <a:off x="4110099" y="376023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62022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717522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741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400022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7140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722066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864496" y="2162929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78009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48302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432132"/>
            <a:ext cx="1770673" cy="1423013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653688 w 1815629"/>
              <a:gd name="connsiteY2" fmla="*/ 576099 h 854955"/>
              <a:gd name="connsiteX3" fmla="*/ 1815629 w 1815629"/>
              <a:gd name="connsiteY3" fmla="*/ 854955 h 854955"/>
              <a:gd name="connsiteX0" fmla="*/ 0 w 1667504"/>
              <a:gd name="connsiteY0" fmla="*/ 281103 h 1444597"/>
              <a:gd name="connsiteX1" fmla="*/ 1044222 w 1667504"/>
              <a:gd name="connsiteY1" fmla="*/ 27103 h 1444597"/>
              <a:gd name="connsiteX2" fmla="*/ 1653688 w 1667504"/>
              <a:gd name="connsiteY2" fmla="*/ 576099 h 1444597"/>
              <a:gd name="connsiteX3" fmla="*/ 990129 w 1667504"/>
              <a:gd name="connsiteY3" fmla="*/ 1444597 h 1444597"/>
              <a:gd name="connsiteX0" fmla="*/ 0 w 1689834"/>
              <a:gd name="connsiteY0" fmla="*/ 281103 h 1444597"/>
              <a:gd name="connsiteX1" fmla="*/ 1044222 w 1689834"/>
              <a:gd name="connsiteY1" fmla="*/ 27103 h 1444597"/>
              <a:gd name="connsiteX2" fmla="*/ 1653688 w 1689834"/>
              <a:gd name="connsiteY2" fmla="*/ 576099 h 1444597"/>
              <a:gd name="connsiteX3" fmla="*/ 990129 w 1689834"/>
              <a:gd name="connsiteY3" fmla="*/ 1444597 h 1444597"/>
              <a:gd name="connsiteX0" fmla="*/ 0 w 1773627"/>
              <a:gd name="connsiteY0" fmla="*/ 281103 h 1444597"/>
              <a:gd name="connsiteX1" fmla="*/ 1044222 w 1773627"/>
              <a:gd name="connsiteY1" fmla="*/ 27103 h 1444597"/>
              <a:gd name="connsiteX2" fmla="*/ 1744402 w 1773627"/>
              <a:gd name="connsiteY2" fmla="*/ 576099 h 1444597"/>
              <a:gd name="connsiteX3" fmla="*/ 990129 w 1773627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81103 h 1444597"/>
              <a:gd name="connsiteX1" fmla="*/ 1044222 w 1770673"/>
              <a:gd name="connsiteY1" fmla="*/ 27103 h 1444597"/>
              <a:gd name="connsiteX2" fmla="*/ 1744402 w 1770673"/>
              <a:gd name="connsiteY2" fmla="*/ 576099 h 1444597"/>
              <a:gd name="connsiteX3" fmla="*/ 990129 w 1770673"/>
              <a:gd name="connsiteY3" fmla="*/ 1444597 h 1444597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  <a:gd name="connsiteX0" fmla="*/ 0 w 1770673"/>
              <a:gd name="connsiteY0" fmla="*/ 259519 h 1423013"/>
              <a:gd name="connsiteX1" fmla="*/ 1044222 w 1770673"/>
              <a:gd name="connsiteY1" fmla="*/ 5519 h 1423013"/>
              <a:gd name="connsiteX2" fmla="*/ 1744402 w 1770673"/>
              <a:gd name="connsiteY2" fmla="*/ 554515 h 1423013"/>
              <a:gd name="connsiteX3" fmla="*/ 990129 w 1770673"/>
              <a:gd name="connsiteY3" fmla="*/ 1423013 h 142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0673" h="1423013">
                <a:moveTo>
                  <a:pt x="0" y="259519"/>
                </a:moveTo>
                <a:cubicBezTo>
                  <a:pt x="370808" y="84698"/>
                  <a:pt x="532974" y="-26623"/>
                  <a:pt x="1044222" y="5519"/>
                </a:cubicBezTo>
                <a:cubicBezTo>
                  <a:pt x="1409038" y="90970"/>
                  <a:pt x="1633977" y="262326"/>
                  <a:pt x="1744402" y="554515"/>
                </a:cubicBezTo>
                <a:cubicBezTo>
                  <a:pt x="1863899" y="937419"/>
                  <a:pt x="1569412" y="1222323"/>
                  <a:pt x="990129" y="142301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82452"/>
            <a:ext cx="7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</a:t>
            </a:r>
            <a:r>
              <a:rPr lang="en-US" dirty="0" smtClean="0"/>
              <a:t>1.0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542680" y="2376820"/>
            <a:ext cx="67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</a:t>
            </a:r>
            <a:r>
              <a:rPr lang="en-US" dirty="0" smtClean="0"/>
              <a:t>2.0</a:t>
            </a:r>
            <a:endParaRPr lang="en-US" baseline="-25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04815" y="227422"/>
            <a:ext cx="1372398" cy="1379838"/>
            <a:chOff x="4212907" y="3425568"/>
            <a:chExt cx="1372398" cy="1379838"/>
          </a:xfrm>
        </p:grpSpPr>
        <p:sp>
          <p:nvSpPr>
            <p:cNvPr id="33" name="Rectangle 32"/>
            <p:cNvSpPr/>
            <p:nvPr/>
          </p:nvSpPr>
          <p:spPr>
            <a:xfrm>
              <a:off x="4212907" y="3425568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10800000">
              <a:off x="4442305" y="3493234"/>
              <a:ext cx="1143000" cy="1141532"/>
            </a:xfrm>
            <a:prstGeom prst="arc">
              <a:avLst>
                <a:gd name="adj1" fmla="val 16200000"/>
                <a:gd name="adj2" fmla="val 19872330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3805" y="4254762"/>
              <a:ext cx="571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1.0</a:t>
              </a:r>
              <a:endParaRPr lang="en-US" sz="1600" baseline="-25000" dirty="0"/>
            </a:p>
          </p:txBody>
        </p: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4990757" y="4064000"/>
              <a:ext cx="230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4" idx="2"/>
            </p:cNvCxnSpPr>
            <p:nvPr/>
          </p:nvCxnSpPr>
          <p:spPr>
            <a:xfrm flipH="1">
              <a:off x="4513119" y="4064000"/>
              <a:ext cx="477638" cy="275192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12907" y="3856219"/>
              <a:ext cx="61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2.0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13119" y="3493234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22791" y="1946482"/>
            <a:ext cx="52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t=1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937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811294" y="3884395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40724" y="361955"/>
            <a:ext cx="1372398" cy="1379838"/>
            <a:chOff x="5441415" y="227422"/>
            <a:chExt cx="1372398" cy="1379838"/>
          </a:xfrm>
        </p:grpSpPr>
        <p:sp>
          <p:nvSpPr>
            <p:cNvPr id="26" name="Rectangle 25"/>
            <p:cNvSpPr/>
            <p:nvPr/>
          </p:nvSpPr>
          <p:spPr>
            <a:xfrm>
              <a:off x="5441415" y="227422"/>
              <a:ext cx="1372398" cy="1379838"/>
            </a:xfrm>
            <a:prstGeom prst="rect">
              <a:avLst/>
            </a:prstGeom>
            <a:noFill/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0800000" flipH="1">
              <a:off x="5526617" y="295088"/>
              <a:ext cx="1143000" cy="1141532"/>
            </a:xfrm>
            <a:prstGeom prst="arc">
              <a:avLst>
                <a:gd name="adj1" fmla="val 15966533"/>
                <a:gd name="adj2" fmla="val 18690824"/>
              </a:avLst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none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7967" y="939542"/>
              <a:ext cx="68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1.0</a:t>
              </a:r>
              <a:endParaRPr lang="en-US" sz="1600" baseline="-25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58431" y="865854"/>
              <a:ext cx="248" cy="570766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28" idx="2"/>
            </p:cNvCxnSpPr>
            <p:nvPr/>
          </p:nvCxnSpPr>
          <p:spPr>
            <a:xfrm>
              <a:off x="6058431" y="865854"/>
              <a:ext cx="418203" cy="4276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11119" y="753875"/>
              <a:ext cx="602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t=</a:t>
              </a:r>
              <a:r>
                <a:rPr lang="en-US" sz="1600" baseline="-25000" dirty="0" smtClean="0"/>
                <a:t>2.0</a:t>
              </a:r>
              <a:endParaRPr lang="en-US" sz="1600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41627" y="295088"/>
              <a:ext cx="745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Turn: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04935" y="1965136"/>
            <a:ext cx="3210635" cy="1407102"/>
            <a:chOff x="1063660" y="2131781"/>
            <a:chExt cx="2724728" cy="1194147"/>
          </a:xfrm>
        </p:grpSpPr>
        <p:sp>
          <p:nvSpPr>
            <p:cNvPr id="12" name="Freeform 11"/>
            <p:cNvSpPr/>
            <p:nvPr/>
          </p:nvSpPr>
          <p:spPr>
            <a:xfrm rot="1049416">
              <a:off x="1063660" y="2131781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07402" y="3048929"/>
              <a:ext cx="823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workpiece</a:t>
              </a:r>
              <a:endParaRPr lang="en-US" sz="1200" baseline="-25000" dirty="0"/>
            </a:p>
          </p:txBody>
        </p:sp>
        <p:pic>
          <p:nvPicPr>
            <p:cNvPr id="39" name="Picture 38" descr="Screen shot 2012-11-30 at 1.21.3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440" y="2297217"/>
              <a:ext cx="236059" cy="265906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141069" y="2501548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074143" y="2439972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5002" y="617030"/>
            <a:ext cx="1544005" cy="1025913"/>
            <a:chOff x="3175244" y="323060"/>
            <a:chExt cx="1544005" cy="102591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175244" y="366450"/>
              <a:ext cx="1544005" cy="864732"/>
            </a:xfrm>
            <a:prstGeom prst="straightConnector1">
              <a:avLst/>
            </a:prstGeom>
            <a:ln w="28575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10954" y="614401"/>
              <a:ext cx="0" cy="734571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49808" y="723356"/>
              <a:ext cx="3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baseline="-250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3609443" y="815879"/>
              <a:ext cx="362193" cy="533094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748975" y="892628"/>
              <a:ext cx="615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perp</a:t>
              </a:r>
              <a:endParaRPr lang="en-US" sz="1600" baseline="-25000" dirty="0"/>
            </a:p>
          </p:txBody>
        </p:sp>
        <p:sp>
          <p:nvSpPr>
            <p:cNvPr id="63" name="Rectangle 62"/>
            <p:cNvSpPr/>
            <p:nvPr/>
          </p:nvSpPr>
          <p:spPr>
            <a:xfrm rot="18011192">
              <a:off x="3833261" y="773564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610954" y="614401"/>
              <a:ext cx="360684" cy="201481"/>
            </a:xfrm>
            <a:prstGeom prst="straightConnector1">
              <a:avLst/>
            </a:prstGeom>
            <a:ln w="1905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549378" y="552825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2529" y="323060"/>
              <a:ext cx="8530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5165960" y="2380503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79486" y="27529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17260" y="2984234"/>
            <a:ext cx="103974" cy="153033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78120" y="297168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53" name="Rectangle 52"/>
          <p:cNvSpPr/>
          <p:nvPr/>
        </p:nvSpPr>
        <p:spPr>
          <a:xfrm rot="18011192">
            <a:off x="6079285" y="2942470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601670" y="2628454"/>
            <a:ext cx="619564" cy="355780"/>
          </a:xfrm>
          <a:prstGeom prst="straightConnector1">
            <a:avLst/>
          </a:prstGeom>
          <a:ln w="19050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540094" y="256687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663245" y="2337113"/>
            <a:ext cx="85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94172" y="2636255"/>
            <a:ext cx="534180" cy="513746"/>
          </a:xfrm>
          <a:prstGeom prst="straightConnector1">
            <a:avLst/>
          </a:prstGeom>
          <a:ln w="28575" cmpd="sng">
            <a:headEnd type="none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00995" y="364972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t=1.0</a:t>
            </a:r>
            <a:endParaRPr lang="en-US" sz="16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539749" y="2063461"/>
            <a:ext cx="642423" cy="33855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t=2.0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79637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H="1" flipV="1">
            <a:off x="2931234" y="1112108"/>
            <a:ext cx="899361" cy="1633839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3672703" y="1853514"/>
            <a:ext cx="2471351" cy="604107"/>
          </a:xfrm>
          <a:prstGeom prst="straightConnector1">
            <a:avLst/>
          </a:prstGeom>
          <a:ln w="28575" cmpd="sng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2677297" y="1489676"/>
            <a:ext cx="2642974" cy="1702486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3672703" y="2272092"/>
            <a:ext cx="755135" cy="1855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9215" y="227295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659183" y="2423295"/>
            <a:ext cx="61576" cy="615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267676" y="1750541"/>
            <a:ext cx="425623" cy="70354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9777" y="197227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8919" y="1902760"/>
            <a:ext cx="51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4613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3722129" y="1530863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3722129" y="1534377"/>
            <a:ext cx="1475946" cy="1475946"/>
          </a:xfrm>
          <a:prstGeom prst="ellipse">
            <a:avLst/>
          </a:prstGeom>
          <a:ln w="381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6810" y="153086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6675" cy="74208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2412026" y="226033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723224" y="1536093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39342" y="1530417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/>
          <p:cNvSpPr/>
          <p:nvPr/>
        </p:nvSpPr>
        <p:spPr>
          <a:xfrm>
            <a:off x="3727019" y="1547185"/>
            <a:ext cx="1495092" cy="1495092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702064" y="1550508"/>
            <a:ext cx="1491290" cy="1478654"/>
          </a:xfrm>
          <a:prstGeom prst="blockArc">
            <a:avLst>
              <a:gd name="adj1" fmla="val 8818258"/>
              <a:gd name="adj2" fmla="val 13977700"/>
              <a:gd name="adj3" fmla="val 4634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73705" y="1929007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13950" y="1843739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39107" y="1462087"/>
            <a:ext cx="52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476220" y="2822143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7243" y="2477426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70" cy="2349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30296" y="239644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819189" y="206632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Block Arc 40"/>
          <p:cNvSpPr/>
          <p:nvPr/>
        </p:nvSpPr>
        <p:spPr>
          <a:xfrm>
            <a:off x="6756818" y="4230129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lock Arc 41"/>
          <p:cNvSpPr/>
          <p:nvPr/>
        </p:nvSpPr>
        <p:spPr>
          <a:xfrm>
            <a:off x="6322303" y="4367595"/>
            <a:ext cx="1472184" cy="1472184"/>
          </a:xfrm>
          <a:prstGeom prst="blockArc">
            <a:avLst>
              <a:gd name="adj1" fmla="val 10800000"/>
              <a:gd name="adj2" fmla="val 19857277"/>
              <a:gd name="adj3" fmla="val 425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544257" y="2423982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3833150" y="2093869"/>
            <a:ext cx="50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4619068" y="1832068"/>
            <a:ext cx="40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31853" y="1719340"/>
            <a:ext cx="37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2642070" y="2967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801736" y="26205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465521" y="1717151"/>
            <a:ext cx="2814595" cy="2439663"/>
            <a:chOff x="5670378" y="1462087"/>
            <a:chExt cx="2041108" cy="1769214"/>
          </a:xfrm>
        </p:grpSpPr>
        <p:sp>
          <p:nvSpPr>
            <p:cNvPr id="21" name="Freeform 20"/>
            <p:cNvSpPr/>
            <p:nvPr/>
          </p:nvSpPr>
          <p:spPr>
            <a:xfrm>
              <a:off x="5670378" y="1646753"/>
              <a:ext cx="2041108" cy="1314791"/>
            </a:xfrm>
            <a:custGeom>
              <a:avLst/>
              <a:gdLst>
                <a:gd name="connsiteX0" fmla="*/ 1187622 w 2917568"/>
                <a:gd name="connsiteY0" fmla="*/ 1393567 h 2128108"/>
                <a:gd name="connsiteX1" fmla="*/ 2780271 w 2917568"/>
                <a:gd name="connsiteY1" fmla="*/ 1002270 h 2128108"/>
                <a:gd name="connsiteX2" fmla="*/ 2917568 w 2917568"/>
                <a:gd name="connsiteY2" fmla="*/ 1729945 h 2128108"/>
                <a:gd name="connsiteX3" fmla="*/ 926757 w 2917568"/>
                <a:gd name="connsiteY3" fmla="*/ 2128108 h 2128108"/>
                <a:gd name="connsiteX4" fmla="*/ 0 w 2917568"/>
                <a:gd name="connsiteY4" fmla="*/ 377567 h 2128108"/>
                <a:gd name="connsiteX5" fmla="*/ 466811 w 2917568"/>
                <a:gd name="connsiteY5" fmla="*/ 0 h 2128108"/>
                <a:gd name="connsiteX6" fmla="*/ 1187622 w 2917568"/>
                <a:gd name="connsiteY6" fmla="*/ 1393567 h 2128108"/>
                <a:gd name="connsiteX0" fmla="*/ 1187622 w 2835190"/>
                <a:gd name="connsiteY0" fmla="*/ 1393567 h 2128108"/>
                <a:gd name="connsiteX1" fmla="*/ 2780271 w 2835190"/>
                <a:gd name="connsiteY1" fmla="*/ 1002270 h 2128108"/>
                <a:gd name="connsiteX2" fmla="*/ 2835190 w 2835190"/>
                <a:gd name="connsiteY2" fmla="*/ 1530864 h 2128108"/>
                <a:gd name="connsiteX3" fmla="*/ 926757 w 2835190"/>
                <a:gd name="connsiteY3" fmla="*/ 2128108 h 2128108"/>
                <a:gd name="connsiteX4" fmla="*/ 0 w 2835190"/>
                <a:gd name="connsiteY4" fmla="*/ 377567 h 2128108"/>
                <a:gd name="connsiteX5" fmla="*/ 466811 w 2835190"/>
                <a:gd name="connsiteY5" fmla="*/ 0 h 2128108"/>
                <a:gd name="connsiteX6" fmla="*/ 1187622 w 2835190"/>
                <a:gd name="connsiteY6" fmla="*/ 1393567 h 2128108"/>
                <a:gd name="connsiteX0" fmla="*/ 995406 w 2642974"/>
                <a:gd name="connsiteY0" fmla="*/ 1393567 h 2128108"/>
                <a:gd name="connsiteX1" fmla="*/ 2588055 w 2642974"/>
                <a:gd name="connsiteY1" fmla="*/ 1002270 h 2128108"/>
                <a:gd name="connsiteX2" fmla="*/ 2642974 w 2642974"/>
                <a:gd name="connsiteY2" fmla="*/ 1530864 h 2128108"/>
                <a:gd name="connsiteX3" fmla="*/ 734541 w 2642974"/>
                <a:gd name="connsiteY3" fmla="*/ 2128108 h 2128108"/>
                <a:gd name="connsiteX4" fmla="*/ 0 w 2642974"/>
                <a:gd name="connsiteY4" fmla="*/ 761999 h 2128108"/>
                <a:gd name="connsiteX5" fmla="*/ 274595 w 2642974"/>
                <a:gd name="connsiteY5" fmla="*/ 0 h 2128108"/>
                <a:gd name="connsiteX6" fmla="*/ 995406 w 2642974"/>
                <a:gd name="connsiteY6" fmla="*/ 1393567 h 2128108"/>
                <a:gd name="connsiteX0" fmla="*/ 995406 w 2642974"/>
                <a:gd name="connsiteY0" fmla="*/ 967945 h 1702486"/>
                <a:gd name="connsiteX1" fmla="*/ 2588055 w 2642974"/>
                <a:gd name="connsiteY1" fmla="*/ 576648 h 1702486"/>
                <a:gd name="connsiteX2" fmla="*/ 2642974 w 2642974"/>
                <a:gd name="connsiteY2" fmla="*/ 1105242 h 1702486"/>
                <a:gd name="connsiteX3" fmla="*/ 734541 w 2642974"/>
                <a:gd name="connsiteY3" fmla="*/ 1702486 h 1702486"/>
                <a:gd name="connsiteX4" fmla="*/ 0 w 2642974"/>
                <a:gd name="connsiteY4" fmla="*/ 336377 h 1702486"/>
                <a:gd name="connsiteX5" fmla="*/ 453081 w 2642974"/>
                <a:gd name="connsiteY5" fmla="*/ 0 h 1702486"/>
                <a:gd name="connsiteX6" fmla="*/ 995406 w 2642974"/>
                <a:gd name="connsiteY6" fmla="*/ 967945 h 17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974" h="1702486">
                  <a:moveTo>
                    <a:pt x="995406" y="967945"/>
                  </a:moveTo>
                  <a:lnTo>
                    <a:pt x="2588055" y="576648"/>
                  </a:lnTo>
                  <a:lnTo>
                    <a:pt x="2642974" y="1105242"/>
                  </a:lnTo>
                  <a:lnTo>
                    <a:pt x="734541" y="1702486"/>
                  </a:lnTo>
                  <a:lnTo>
                    <a:pt x="0" y="336377"/>
                  </a:lnTo>
                  <a:lnTo>
                    <a:pt x="453081" y="0"/>
                  </a:lnTo>
                  <a:lnTo>
                    <a:pt x="995406" y="96794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1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73705" y="1929007"/>
              <a:ext cx="40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6428666" y="2367766"/>
              <a:ext cx="47554" cy="4755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126314" y="1848213"/>
              <a:ext cx="328699" cy="543329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213950" y="1843739"/>
              <a:ext cx="374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39107" y="1462087"/>
              <a:ext cx="524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cc</a:t>
              </a:r>
              <a:endParaRPr lang="en-US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 rot="20687964">
              <a:off x="6478076" y="2371540"/>
              <a:ext cx="125907" cy="125907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6090" y="2861969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439107" y="2250995"/>
              <a:ext cx="583173" cy="143280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 rot="19808676">
              <a:off x="6302559" y="2305545"/>
              <a:ext cx="121079" cy="121079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7243" y="2477426"/>
              <a:ext cx="50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r>
                <a:rPr lang="en-US" baseline="30000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55021" y="2404859"/>
              <a:ext cx="163266" cy="5566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13622" y="2385634"/>
              <a:ext cx="442769" cy="209285"/>
            </a:xfrm>
            <a:prstGeom prst="straightConnector1">
              <a:avLst/>
            </a:prstGeom>
            <a:ln w="28575" cmpd="sng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1736810" y="1530862"/>
            <a:ext cx="2471353" cy="24713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920536" y="2759655"/>
            <a:ext cx="376485" cy="123252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4747" y="2775296"/>
            <a:ext cx="1057284" cy="629200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7853" y="3854780"/>
            <a:ext cx="8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e</a:t>
            </a:r>
            <a:r>
              <a:rPr lang="en-US" baseline="30000" dirty="0" smtClean="0">
                <a:solidFill>
                  <a:srgbClr val="7F7F7F"/>
                </a:solidFill>
              </a:rPr>
              <a:t>p</a:t>
            </a:r>
            <a:endParaRPr lang="en-US" baseline="-25000" dirty="0">
              <a:solidFill>
                <a:srgbClr val="7F7F7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36810" y="2909525"/>
            <a:ext cx="841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baseline="30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67405" y="2740809"/>
            <a:ext cx="109321" cy="109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44000" y="3272408"/>
            <a:ext cx="1493143" cy="776597"/>
            <a:chOff x="2972378" y="2493794"/>
            <a:chExt cx="1493143" cy="776597"/>
          </a:xfrm>
        </p:grpSpPr>
        <p:sp>
          <p:nvSpPr>
            <p:cNvPr id="12" name="TextBox 11"/>
            <p:cNvSpPr txBox="1"/>
            <p:nvPr/>
          </p:nvSpPr>
          <p:spPr>
            <a:xfrm>
              <a:off x="2976726" y="2493794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start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2378" y="2497370"/>
              <a:ext cx="1488795" cy="77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t=2</a:t>
              </a:r>
              <a:endParaRPr lang="en-US" sz="2400" baseline="30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42944" y="3688489"/>
            <a:ext cx="892237" cy="462691"/>
            <a:chOff x="3891370" y="3768464"/>
            <a:chExt cx="892237" cy="462691"/>
          </a:xfrm>
        </p:grpSpPr>
        <p:sp>
          <p:nvSpPr>
            <p:cNvPr id="13" name="TextBox 12"/>
            <p:cNvSpPr txBox="1"/>
            <p:nvPr/>
          </p:nvSpPr>
          <p:spPr>
            <a:xfrm>
              <a:off x="3891370" y="3768464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-25000" dirty="0" smtClean="0"/>
                <a:t>end</a:t>
              </a:r>
              <a:endParaRPr lang="en-US" sz="2400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4466" y="3769490"/>
              <a:ext cx="88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</a:t>
              </a:r>
              <a:r>
                <a:rPr lang="en-US" sz="2400" baseline="30000" dirty="0" smtClean="0"/>
                <a:t>t=1</a:t>
              </a:r>
              <a:endParaRPr lang="en-US" sz="2400" baseline="300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 flipH="1">
            <a:off x="2368378" y="2761025"/>
            <a:ext cx="553528" cy="109375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Arc 55"/>
          <p:cNvSpPr/>
          <p:nvPr/>
        </p:nvSpPr>
        <p:spPr>
          <a:xfrm rot="10800000" flipH="1">
            <a:off x="1742286" y="1526964"/>
            <a:ext cx="2468880" cy="2468880"/>
          </a:xfrm>
          <a:prstGeom prst="arc">
            <a:avLst>
              <a:gd name="adj1" fmla="val 14472982"/>
              <a:gd name="adj2" fmla="val 17097554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1736810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728039" y="3613185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723981" y="1534489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736810" y="1532430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29846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4" name="Block Arc 3"/>
          <p:cNvSpPr/>
          <p:nvPr/>
        </p:nvSpPr>
        <p:spPr>
          <a:xfrm>
            <a:off x="3740769" y="1548876"/>
            <a:ext cx="1472184" cy="1472184"/>
          </a:xfrm>
          <a:prstGeom prst="blockArc">
            <a:avLst>
              <a:gd name="adj1" fmla="val 8807809"/>
              <a:gd name="adj2" fmla="val 14244482"/>
              <a:gd name="adj3" fmla="val 48962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lock Arc 48"/>
          <p:cNvSpPr/>
          <p:nvPr/>
        </p:nvSpPr>
        <p:spPr>
          <a:xfrm rot="12003543">
            <a:off x="3699862" y="1546320"/>
            <a:ext cx="1475528" cy="1463026"/>
          </a:xfrm>
          <a:prstGeom prst="blockArc">
            <a:avLst>
              <a:gd name="adj1" fmla="val 8989175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0447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21" name="Freeform 20"/>
          <p:cNvSpPr/>
          <p:nvPr/>
        </p:nvSpPr>
        <p:spPr>
          <a:xfrm>
            <a:off x="5670378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28666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6314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20687964">
            <a:off x="6478076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39107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19808676">
            <a:off x="6302559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55021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013622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69736" y="1653618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450105" y="2122724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59147" y="2299736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34579" y="2309077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424841" y="22685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50449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131876" y="5022788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65985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59" name="Freeform 58"/>
          <p:cNvSpPr/>
          <p:nvPr/>
        </p:nvSpPr>
        <p:spPr>
          <a:xfrm rot="19635414">
            <a:off x="5728235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635414">
            <a:off x="6657927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rot="19635414" flipH="1" flipV="1">
            <a:off x="6234345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8723378">
            <a:off x="6716492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0"/>
          </p:cNvCxnSpPr>
          <p:nvPr/>
        </p:nvCxnSpPr>
        <p:spPr>
          <a:xfrm flipV="1">
            <a:off x="6671965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 rot="17844090">
            <a:off x="6532247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rot="19635414">
            <a:off x="6828652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9635414" flipH="1">
            <a:off x="6330835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9527167">
            <a:off x="2637215" y="42405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9527167" flipH="1">
            <a:off x="1990066" y="45189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 rot="19527167">
            <a:off x="2428563" y="43536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lock Arc 49"/>
          <p:cNvSpPr/>
          <p:nvPr/>
        </p:nvSpPr>
        <p:spPr>
          <a:xfrm rot="9743336">
            <a:off x="3726521" y="3651954"/>
            <a:ext cx="1475528" cy="1463026"/>
          </a:xfrm>
          <a:prstGeom prst="blockArc">
            <a:avLst>
              <a:gd name="adj1" fmla="val 8738022"/>
              <a:gd name="adj2" fmla="val 13977700"/>
              <a:gd name="adj3" fmla="val 46345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/>
          <p:cNvSpPr/>
          <p:nvPr/>
        </p:nvSpPr>
        <p:spPr>
          <a:xfrm rot="19339793">
            <a:off x="3729780" y="3618823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9339793" flipH="1" flipV="1">
            <a:off x="3930925" y="3911811"/>
            <a:ext cx="396276" cy="65503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9339793" flipV="1">
            <a:off x="4337423" y="3992542"/>
            <a:ext cx="747970" cy="18179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9339793">
            <a:off x="4668706" y="4234933"/>
            <a:ext cx="215981" cy="70707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9339793" flipH="1">
            <a:off x="4035509" y="453159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 rot="19339793">
            <a:off x="4442110" y="434416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60403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87" name="TextBox 86"/>
          <p:cNvSpPr txBox="1"/>
          <p:nvPr/>
        </p:nvSpPr>
        <p:spPr>
          <a:xfrm>
            <a:off x="6235428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9492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lock Arc 44"/>
          <p:cNvSpPr/>
          <p:nvPr/>
        </p:nvSpPr>
        <p:spPr>
          <a:xfrm rot="14296848">
            <a:off x="1740482" y="3627663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/>
          <p:cNvSpPr/>
          <p:nvPr/>
        </p:nvSpPr>
        <p:spPr>
          <a:xfrm rot="16200000">
            <a:off x="1730086" y="1519282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pattFill prst="wdDn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366762" y="4361543"/>
            <a:ext cx="520096" cy="520096"/>
            <a:chOff x="2467428" y="1596571"/>
            <a:chExt cx="520096" cy="520096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9136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739341" y="3616861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1241" y="340037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3583491" y="3822838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4513183" y="4587317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4089601" y="419843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4571748" y="4536353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4527221" y="4184671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4387503" y="4577466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4683908" y="4532520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4186091" y="4707103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15659" y="3400832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51551" y="2940286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46288" y="2268401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21720" y="227774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414557" y="2257146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052980" y="5026464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rot="19527167">
            <a:off x="2639746" y="4244244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9527167" flipH="1">
            <a:off x="1992597" y="4522605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rot="19527167">
            <a:off x="2431094" y="435735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91" y="2278752"/>
            <a:ext cx="902148" cy="743662"/>
          </a:xfrm>
          <a:prstGeom prst="rect">
            <a:avLst/>
          </a:prstGeom>
        </p:spPr>
      </p:pic>
      <p:pic>
        <p:nvPicPr>
          <p:cNvPr id="3" name="Picture 2" descr="Untitled.pn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778">
            <a:off x="1909027" y="2287659"/>
            <a:ext cx="902148" cy="743662"/>
          </a:xfrm>
          <a:prstGeom prst="rect">
            <a:avLst/>
          </a:prstGeom>
        </p:spPr>
      </p:pic>
      <p:sp>
        <p:nvSpPr>
          <p:cNvPr id="34" name="Oval 33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5869515" y="3897486"/>
            <a:ext cx="1472184" cy="1472184"/>
          </a:xfrm>
          <a:prstGeom prst="blockArc">
            <a:avLst>
              <a:gd name="adj1" fmla="val 9860801"/>
              <a:gd name="adj2" fmla="val 14204526"/>
              <a:gd name="adj3" fmla="val 47367"/>
            </a:avLst>
          </a:prstGeom>
          <a:pattFill prst="wdDn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lock Arc 35"/>
          <p:cNvSpPr/>
          <p:nvPr/>
        </p:nvSpPr>
        <p:spPr>
          <a:xfrm rot="14296848">
            <a:off x="4587328" y="4174544"/>
            <a:ext cx="1472184" cy="1472184"/>
          </a:xfrm>
          <a:prstGeom prst="blockArc">
            <a:avLst>
              <a:gd name="adj1" fmla="val 9712559"/>
              <a:gd name="adj2" fmla="val 14204526"/>
              <a:gd name="adj3" fmla="val 47367"/>
            </a:avLst>
          </a:prstGeom>
          <a:pattFill prst="wdUpDiag">
            <a:fgClr>
              <a:schemeClr val="tx1"/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5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1739341" y="153610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3757" y="2264725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819189" y="2274066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12026" y="225347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637215" y="2162468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990066" y="2440829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2428563" y="2275577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85102" y="1106816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3525634" y="1646753"/>
            <a:ext cx="2041108" cy="1314791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83922" y="2367766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81570" y="1848213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4333332" y="2371540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4294363" y="2250995"/>
            <a:ext cx="583173" cy="14328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4157815" y="2305545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10277" y="2404859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68878" y="238563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2706" y="1175077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984956" y="1597539"/>
            <a:ext cx="1937121" cy="1132153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6914648" y="2362018"/>
            <a:ext cx="47554" cy="475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6491066" y="1973134"/>
            <a:ext cx="328699" cy="54332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973213" y="2311054"/>
            <a:ext cx="125907" cy="12590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6928686" y="1959372"/>
            <a:ext cx="413013" cy="43593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6788968" y="2352167"/>
            <a:ext cx="121079" cy="12107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7085373" y="2307221"/>
            <a:ext cx="163266" cy="5566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6587556" y="2481804"/>
            <a:ext cx="442769" cy="20928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17124" y="1175533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90684" y="1106360"/>
            <a:ext cx="77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049020" y="2936610"/>
            <a:ext cx="88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5530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1126771" y="1488968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286374" y="1388596"/>
            <a:ext cx="1475946" cy="147594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lock Arc 48"/>
          <p:cNvSpPr/>
          <p:nvPr/>
        </p:nvSpPr>
        <p:spPr>
          <a:xfrm rot="11773174">
            <a:off x="3269532" y="1403839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/>
          <p:cNvSpPr/>
          <p:nvPr/>
        </p:nvSpPr>
        <p:spPr>
          <a:xfrm rot="19668732">
            <a:off x="3289206" y="1407125"/>
            <a:ext cx="1472184" cy="1472184"/>
          </a:xfrm>
          <a:prstGeom prst="blockArc">
            <a:avLst>
              <a:gd name="adj1" fmla="val 8808739"/>
              <a:gd name="adj2" fmla="val 14204526"/>
              <a:gd name="adj3" fmla="val 47367"/>
            </a:avLst>
          </a:prstGeom>
          <a:solidFill>
            <a:srgbClr val="8EB4E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9306" y="2865362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start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33718" y="2217600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209150" y="2226941"/>
            <a:ext cx="631433" cy="375772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01987" y="2206345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9527167">
            <a:off x="2027176" y="2115343"/>
            <a:ext cx="224845" cy="736092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9527167" flipH="1">
            <a:off x="1380027" y="2393704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 rot="19527167">
            <a:off x="1818524" y="2228452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8485" y="2676833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sp>
        <p:nvSpPr>
          <p:cNvPr id="24" name="Freeform 23"/>
          <p:cNvSpPr/>
          <p:nvPr/>
        </p:nvSpPr>
        <p:spPr>
          <a:xfrm rot="19635414">
            <a:off x="5181505" y="2771876"/>
            <a:ext cx="1675681" cy="979354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  <a:gd name="connsiteX0" fmla="*/ 995406 w 2588055"/>
              <a:gd name="connsiteY0" fmla="*/ 967945 h 1702486"/>
              <a:gd name="connsiteX1" fmla="*/ 2588055 w 2588055"/>
              <a:gd name="connsiteY1" fmla="*/ 576648 h 1702486"/>
              <a:gd name="connsiteX2" fmla="*/ 1937266 w 2588055"/>
              <a:gd name="connsiteY2" fmla="*/ 1319970 h 1702486"/>
              <a:gd name="connsiteX3" fmla="*/ 734541 w 2588055"/>
              <a:gd name="connsiteY3" fmla="*/ 1702486 h 1702486"/>
              <a:gd name="connsiteX4" fmla="*/ 0 w 2588055"/>
              <a:gd name="connsiteY4" fmla="*/ 336377 h 1702486"/>
              <a:gd name="connsiteX5" fmla="*/ 453081 w 2588055"/>
              <a:gd name="connsiteY5" fmla="*/ 0 h 1702486"/>
              <a:gd name="connsiteX6" fmla="*/ 995406 w 2588055"/>
              <a:gd name="connsiteY6" fmla="*/ 967945 h 1702486"/>
              <a:gd name="connsiteX0" fmla="*/ 1064851 w 2657500"/>
              <a:gd name="connsiteY0" fmla="*/ 967945 h 1702486"/>
              <a:gd name="connsiteX1" fmla="*/ 2657500 w 2657500"/>
              <a:gd name="connsiteY1" fmla="*/ 576648 h 1702486"/>
              <a:gd name="connsiteX2" fmla="*/ 2006711 w 2657500"/>
              <a:gd name="connsiteY2" fmla="*/ 1319970 h 1702486"/>
              <a:gd name="connsiteX3" fmla="*/ 803986 w 2657500"/>
              <a:gd name="connsiteY3" fmla="*/ 1702486 h 1702486"/>
              <a:gd name="connsiteX4" fmla="*/ 0 w 2657500"/>
              <a:gd name="connsiteY4" fmla="*/ 52055 h 1702486"/>
              <a:gd name="connsiteX5" fmla="*/ 522526 w 2657500"/>
              <a:gd name="connsiteY5" fmla="*/ 0 h 1702486"/>
              <a:gd name="connsiteX6" fmla="*/ 1064851 w 2657500"/>
              <a:gd name="connsiteY6" fmla="*/ 967945 h 1702486"/>
              <a:gd name="connsiteX0" fmla="*/ 1064851 w 2508326"/>
              <a:gd name="connsiteY0" fmla="*/ 967945 h 1702486"/>
              <a:gd name="connsiteX1" fmla="*/ 2508325 w 2508326"/>
              <a:gd name="connsiteY1" fmla="*/ 632085 h 1702486"/>
              <a:gd name="connsiteX2" fmla="*/ 2006711 w 2508326"/>
              <a:gd name="connsiteY2" fmla="*/ 1319970 h 1702486"/>
              <a:gd name="connsiteX3" fmla="*/ 803986 w 2508326"/>
              <a:gd name="connsiteY3" fmla="*/ 1702486 h 1702486"/>
              <a:gd name="connsiteX4" fmla="*/ 0 w 2508326"/>
              <a:gd name="connsiteY4" fmla="*/ 52055 h 1702486"/>
              <a:gd name="connsiteX5" fmla="*/ 522526 w 2508326"/>
              <a:gd name="connsiteY5" fmla="*/ 0 h 1702486"/>
              <a:gd name="connsiteX6" fmla="*/ 1064851 w 2508326"/>
              <a:gd name="connsiteY6" fmla="*/ 967945 h 1702486"/>
              <a:gd name="connsiteX0" fmla="*/ 1064851 w 2508325"/>
              <a:gd name="connsiteY0" fmla="*/ 967945 h 1465993"/>
              <a:gd name="connsiteX1" fmla="*/ 2508325 w 2508325"/>
              <a:gd name="connsiteY1" fmla="*/ 632085 h 1465993"/>
              <a:gd name="connsiteX2" fmla="*/ 2006711 w 2508325"/>
              <a:gd name="connsiteY2" fmla="*/ 1319970 h 1465993"/>
              <a:gd name="connsiteX3" fmla="*/ 867765 w 2508325"/>
              <a:gd name="connsiteY3" fmla="*/ 1465993 h 1465993"/>
              <a:gd name="connsiteX4" fmla="*/ 0 w 2508325"/>
              <a:gd name="connsiteY4" fmla="*/ 52055 h 1465993"/>
              <a:gd name="connsiteX5" fmla="*/ 522526 w 2508325"/>
              <a:gd name="connsiteY5" fmla="*/ 0 h 1465993"/>
              <a:gd name="connsiteX6" fmla="*/ 1064851 w 2508325"/>
              <a:gd name="connsiteY6" fmla="*/ 967945 h 146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325" h="1465993">
                <a:moveTo>
                  <a:pt x="1064851" y="967945"/>
                </a:moveTo>
                <a:lnTo>
                  <a:pt x="2508325" y="632085"/>
                </a:lnTo>
                <a:lnTo>
                  <a:pt x="2006711" y="1319970"/>
                </a:lnTo>
                <a:lnTo>
                  <a:pt x="867765" y="1465993"/>
                </a:lnTo>
                <a:lnTo>
                  <a:pt x="0" y="52055"/>
                </a:lnTo>
                <a:lnTo>
                  <a:pt x="522526" y="0"/>
                </a:lnTo>
                <a:lnTo>
                  <a:pt x="1064851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9635414">
            <a:off x="5985723" y="3433178"/>
            <a:ext cx="41136" cy="41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9635414" flipH="1" flipV="1">
            <a:off x="5619306" y="3096780"/>
            <a:ext cx="284336" cy="47000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8723378">
            <a:off x="6036381" y="3389093"/>
            <a:ext cx="108914" cy="10891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V="1">
            <a:off x="5997864" y="3084875"/>
            <a:ext cx="357271" cy="37709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17844090">
            <a:off x="5877003" y="3424657"/>
            <a:ext cx="104738" cy="10473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9635414">
            <a:off x="6133404" y="3385777"/>
            <a:ext cx="141231" cy="481553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9635414" flipH="1">
            <a:off x="5702774" y="3536799"/>
            <a:ext cx="383011" cy="1810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3651" y="2677227"/>
            <a:ext cx="672032" cy="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7010" y="1148919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30000" dirty="0" smtClean="0"/>
              <a:t>1</a:t>
            </a:r>
            <a:endParaRPr lang="en-US" sz="2400" baseline="30000" dirty="0"/>
          </a:p>
        </p:txBody>
      </p:sp>
      <p:sp>
        <p:nvSpPr>
          <p:cNvPr id="15" name="Freeform 14"/>
          <p:cNvSpPr/>
          <p:nvPr/>
        </p:nvSpPr>
        <p:spPr>
          <a:xfrm>
            <a:off x="5228267" y="1287768"/>
            <a:ext cx="1732933" cy="1116279"/>
          </a:xfrm>
          <a:custGeom>
            <a:avLst/>
            <a:gdLst>
              <a:gd name="connsiteX0" fmla="*/ 1187622 w 2917568"/>
              <a:gd name="connsiteY0" fmla="*/ 1393567 h 2128108"/>
              <a:gd name="connsiteX1" fmla="*/ 2780271 w 2917568"/>
              <a:gd name="connsiteY1" fmla="*/ 1002270 h 2128108"/>
              <a:gd name="connsiteX2" fmla="*/ 2917568 w 2917568"/>
              <a:gd name="connsiteY2" fmla="*/ 1729945 h 2128108"/>
              <a:gd name="connsiteX3" fmla="*/ 926757 w 2917568"/>
              <a:gd name="connsiteY3" fmla="*/ 2128108 h 2128108"/>
              <a:gd name="connsiteX4" fmla="*/ 0 w 2917568"/>
              <a:gd name="connsiteY4" fmla="*/ 377567 h 2128108"/>
              <a:gd name="connsiteX5" fmla="*/ 466811 w 2917568"/>
              <a:gd name="connsiteY5" fmla="*/ 0 h 2128108"/>
              <a:gd name="connsiteX6" fmla="*/ 1187622 w 2917568"/>
              <a:gd name="connsiteY6" fmla="*/ 1393567 h 2128108"/>
              <a:gd name="connsiteX0" fmla="*/ 1187622 w 2835190"/>
              <a:gd name="connsiteY0" fmla="*/ 1393567 h 2128108"/>
              <a:gd name="connsiteX1" fmla="*/ 2780271 w 2835190"/>
              <a:gd name="connsiteY1" fmla="*/ 1002270 h 2128108"/>
              <a:gd name="connsiteX2" fmla="*/ 2835190 w 2835190"/>
              <a:gd name="connsiteY2" fmla="*/ 1530864 h 2128108"/>
              <a:gd name="connsiteX3" fmla="*/ 926757 w 2835190"/>
              <a:gd name="connsiteY3" fmla="*/ 2128108 h 2128108"/>
              <a:gd name="connsiteX4" fmla="*/ 0 w 2835190"/>
              <a:gd name="connsiteY4" fmla="*/ 377567 h 2128108"/>
              <a:gd name="connsiteX5" fmla="*/ 466811 w 2835190"/>
              <a:gd name="connsiteY5" fmla="*/ 0 h 2128108"/>
              <a:gd name="connsiteX6" fmla="*/ 1187622 w 2835190"/>
              <a:gd name="connsiteY6" fmla="*/ 1393567 h 2128108"/>
              <a:gd name="connsiteX0" fmla="*/ 995406 w 2642974"/>
              <a:gd name="connsiteY0" fmla="*/ 1393567 h 2128108"/>
              <a:gd name="connsiteX1" fmla="*/ 2588055 w 2642974"/>
              <a:gd name="connsiteY1" fmla="*/ 1002270 h 2128108"/>
              <a:gd name="connsiteX2" fmla="*/ 2642974 w 2642974"/>
              <a:gd name="connsiteY2" fmla="*/ 1530864 h 2128108"/>
              <a:gd name="connsiteX3" fmla="*/ 734541 w 2642974"/>
              <a:gd name="connsiteY3" fmla="*/ 2128108 h 2128108"/>
              <a:gd name="connsiteX4" fmla="*/ 0 w 2642974"/>
              <a:gd name="connsiteY4" fmla="*/ 761999 h 2128108"/>
              <a:gd name="connsiteX5" fmla="*/ 274595 w 2642974"/>
              <a:gd name="connsiteY5" fmla="*/ 0 h 2128108"/>
              <a:gd name="connsiteX6" fmla="*/ 995406 w 2642974"/>
              <a:gd name="connsiteY6" fmla="*/ 1393567 h 2128108"/>
              <a:gd name="connsiteX0" fmla="*/ 995406 w 2642974"/>
              <a:gd name="connsiteY0" fmla="*/ 967945 h 1702486"/>
              <a:gd name="connsiteX1" fmla="*/ 2588055 w 2642974"/>
              <a:gd name="connsiteY1" fmla="*/ 576648 h 1702486"/>
              <a:gd name="connsiteX2" fmla="*/ 2642974 w 2642974"/>
              <a:gd name="connsiteY2" fmla="*/ 1105242 h 1702486"/>
              <a:gd name="connsiteX3" fmla="*/ 734541 w 2642974"/>
              <a:gd name="connsiteY3" fmla="*/ 1702486 h 1702486"/>
              <a:gd name="connsiteX4" fmla="*/ 0 w 2642974"/>
              <a:gd name="connsiteY4" fmla="*/ 336377 h 1702486"/>
              <a:gd name="connsiteX5" fmla="*/ 453081 w 2642974"/>
              <a:gd name="connsiteY5" fmla="*/ 0 h 1702486"/>
              <a:gd name="connsiteX6" fmla="*/ 995406 w 2642974"/>
              <a:gd name="connsiteY6" fmla="*/ 967945 h 17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2974" h="1702486">
                <a:moveTo>
                  <a:pt x="995406" y="967945"/>
                </a:moveTo>
                <a:lnTo>
                  <a:pt x="2588055" y="576648"/>
                </a:lnTo>
                <a:lnTo>
                  <a:pt x="2642974" y="1105242"/>
                </a:lnTo>
                <a:lnTo>
                  <a:pt x="734541" y="1702486"/>
                </a:lnTo>
                <a:lnTo>
                  <a:pt x="0" y="336377"/>
                </a:lnTo>
                <a:lnTo>
                  <a:pt x="453081" y="0"/>
                </a:lnTo>
                <a:lnTo>
                  <a:pt x="995406" y="9679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872066" y="1899920"/>
            <a:ext cx="40374" cy="40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615364" y="1458811"/>
            <a:ext cx="279071" cy="46129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687964">
            <a:off x="5914015" y="1903124"/>
            <a:ext cx="106897" cy="10689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5880930" y="1800779"/>
            <a:ext cx="495123" cy="12164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9808676">
            <a:off x="5764999" y="1847093"/>
            <a:ext cx="102798" cy="102798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94441" y="1931412"/>
            <a:ext cx="138615" cy="472635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19687" y="1915090"/>
            <a:ext cx="375918" cy="1776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81749" y="1148532"/>
            <a:ext cx="659585" cy="39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endParaRPr lang="en-US" sz="2400" baseline="-25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0789" y="2123278"/>
            <a:ext cx="224845" cy="73609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59058" y="2112023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19527167" flipH="1">
            <a:off x="3537098" y="2299382"/>
            <a:ext cx="631433" cy="37577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19527167">
            <a:off x="3975595" y="2134130"/>
            <a:ext cx="65289" cy="652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3334396" y="1813245"/>
            <a:ext cx="668629" cy="34513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95697" y="1936149"/>
            <a:ext cx="740460" cy="216619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56227" y="2873109"/>
            <a:ext cx="181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r>
              <a:rPr lang="en-US" sz="2400" baseline="-25000" dirty="0" smtClean="0"/>
              <a:t>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0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" y="714963"/>
            <a:ext cx="4958648" cy="494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82" y="2191925"/>
            <a:ext cx="1460909" cy="2220150"/>
          </a:xfrm>
          <a:prstGeom prst="rect">
            <a:avLst/>
          </a:prstGeom>
          <a:ln w="38100" cmpd="sng"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14810" y="4459111"/>
            <a:ext cx="106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Legend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98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96583" y="1672169"/>
            <a:ext cx="690133" cy="33038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87574" y="1487503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Arrow 45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041040" y="1817891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94962" y="1668782"/>
            <a:ext cx="1505436" cy="720699"/>
          </a:xfrm>
          <a:prstGeom prst="straightConnector1">
            <a:avLst/>
          </a:prstGeom>
          <a:ln w="28575" cmpd="sng"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17" name="TextBox 1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50250" y="2217744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498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V="1">
            <a:off x="862061" y="238606"/>
            <a:ext cx="2899018" cy="1579285"/>
          </a:xfrm>
          <a:prstGeom prst="straightConnector1">
            <a:avLst/>
          </a:prstGeom>
          <a:ln w="28575" cmpd="sng">
            <a:solidFill>
              <a:srgbClr val="7F7F7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286000" y="418652"/>
            <a:ext cx="1636889" cy="1636889"/>
          </a:xfrm>
          <a:prstGeom prst="ellipse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1366762" y="1237097"/>
            <a:ext cx="1775312" cy="139966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1762" y="159803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25" name="Straight Arrow Connector 24"/>
          <p:cNvCxnSpPr>
            <a:endCxn id="7" idx="6"/>
          </p:cNvCxnSpPr>
          <p:nvPr/>
        </p:nvCxnSpPr>
        <p:spPr>
          <a:xfrm>
            <a:off x="3142074" y="1237097"/>
            <a:ext cx="780815" cy="0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38954" y="886579"/>
            <a:ext cx="3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3092024" y="1214659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2061" y="1795379"/>
            <a:ext cx="504701" cy="84138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8258" y="202014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2061" y="1408545"/>
            <a:ext cx="751417" cy="409346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829" y="1275830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3329091" y="420328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282299" y="989906"/>
            <a:ext cx="73149" cy="73152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26642" y="693726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11575" y="48779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167347" y="2181228"/>
            <a:ext cx="686793" cy="650638"/>
            <a:chOff x="1137812" y="2216670"/>
            <a:chExt cx="686793" cy="650638"/>
          </a:xfrm>
        </p:grpSpPr>
        <p:sp>
          <p:nvSpPr>
            <p:cNvPr id="42" name="TextBox 4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52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 flipV="1">
            <a:off x="5366452" y="1181242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 17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solidFill>
              <a:srgbClr val="A6A6A6"/>
            </a:solidFill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47401" y="1040474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9695" y="1346353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51100" y="2203435"/>
            <a:ext cx="686793" cy="650638"/>
            <a:chOff x="1137812" y="2216670"/>
            <a:chExt cx="686793" cy="650638"/>
          </a:xfrm>
        </p:grpSpPr>
        <p:sp>
          <p:nvSpPr>
            <p:cNvPr id="25" name="TextBox 24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223527" y="1414860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864496" y="1880814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3527" y="187866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998681" y="1365193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307655" y="1717002"/>
            <a:ext cx="50406" cy="50406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82755" y="1511482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5395011" y="3376341"/>
            <a:ext cx="3379621" cy="967998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893055" y="4312673"/>
            <a:ext cx="520096" cy="520096"/>
            <a:chOff x="2467428" y="1596571"/>
            <a:chExt cx="520096" cy="52009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679659" y="4398534"/>
            <a:ext cx="686793" cy="650638"/>
            <a:chOff x="1137812" y="2216670"/>
            <a:chExt cx="686793" cy="650638"/>
          </a:xfrm>
        </p:grpSpPr>
        <p:sp>
          <p:nvSpPr>
            <p:cNvPr id="54" name="TextBox 53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893055" y="4075913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52086" y="407376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6027240" y="3560292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1314" y="3706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292223" y="3220817"/>
            <a:ext cx="2579552" cy="738841"/>
          </a:xfrm>
          <a:prstGeom prst="straightConnector1">
            <a:avLst/>
          </a:prstGeom>
          <a:ln w="28575" cmpd="sng">
            <a:solidFill>
              <a:srgbClr val="A6A6A6"/>
            </a:solidFill>
            <a:prstDash val="dot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25106" y="4138486"/>
            <a:ext cx="520096" cy="520096"/>
            <a:chOff x="2467428" y="1596571"/>
            <a:chExt cx="520096" cy="52009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11710" y="4224347"/>
            <a:ext cx="686793" cy="650638"/>
            <a:chOff x="1137812" y="2216670"/>
            <a:chExt cx="686793" cy="650638"/>
          </a:xfrm>
        </p:grpSpPr>
        <p:sp>
          <p:nvSpPr>
            <p:cNvPr id="67" name="TextBox 66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725106" y="3901726"/>
            <a:ext cx="2938754" cy="745064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84137" y="3899581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1859291" y="3386105"/>
            <a:ext cx="1800217" cy="51562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43365" y="3532394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sp>
        <p:nvSpPr>
          <p:cNvPr id="73" name="Oval 72"/>
          <p:cNvSpPr/>
          <p:nvPr/>
        </p:nvSpPr>
        <p:spPr>
          <a:xfrm>
            <a:off x="1575178" y="3282552"/>
            <a:ext cx="61529" cy="61529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065143" y="343872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</a:t>
            </a:r>
            <a:endParaRPr lang="en-US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25106" y="3310282"/>
            <a:ext cx="877515" cy="133650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64496" y="2117574"/>
            <a:ext cx="520096" cy="520096"/>
            <a:chOff x="2467428" y="1596571"/>
            <a:chExt cx="520096" cy="5200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ight Arrow 6"/>
          <p:cNvSpPr/>
          <p:nvPr/>
        </p:nvSpPr>
        <p:spPr>
          <a:xfrm>
            <a:off x="3226741" y="1553323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43911" y="1602947"/>
            <a:ext cx="100811" cy="100811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766741" y="1365193"/>
            <a:ext cx="1815629" cy="854955"/>
          </a:xfrm>
          <a:custGeom>
            <a:avLst/>
            <a:gdLst>
              <a:gd name="connsiteX0" fmla="*/ 0 w 1815629"/>
              <a:gd name="connsiteY0" fmla="*/ 281103 h 854955"/>
              <a:gd name="connsiteX1" fmla="*/ 1044222 w 1815629"/>
              <a:gd name="connsiteY1" fmla="*/ 27103 h 854955"/>
              <a:gd name="connsiteX2" fmla="*/ 1815629 w 1815629"/>
              <a:gd name="connsiteY2" fmla="*/ 854955 h 85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629" h="854955">
                <a:moveTo>
                  <a:pt x="0" y="281103"/>
                </a:moveTo>
                <a:cubicBezTo>
                  <a:pt x="370808" y="106282"/>
                  <a:pt x="741617" y="-68539"/>
                  <a:pt x="1044222" y="27103"/>
                </a:cubicBezTo>
                <a:cubicBezTo>
                  <a:pt x="1346827" y="122745"/>
                  <a:pt x="1767024" y="536671"/>
                  <a:pt x="1815629" y="854955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5580" y="1237097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t=0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2370" y="1633225"/>
            <a:ext cx="51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t&gt;0</a:t>
            </a:r>
            <a:endParaRPr lang="en-US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66762" y="2116667"/>
            <a:ext cx="520096" cy="520096"/>
            <a:chOff x="2467428" y="1596571"/>
            <a:chExt cx="520096" cy="52009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67428" y="1596571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V="1">
              <a:off x="2727476" y="1845733"/>
              <a:ext cx="0" cy="52009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1366762" y="1672167"/>
            <a:ext cx="929821" cy="964597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2621" y="1696148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6583" y="1354667"/>
            <a:ext cx="751417" cy="317502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7574" y="1426047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6583" y="1676711"/>
            <a:ext cx="1511" cy="546098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9242" y="1763675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37812" y="2216670"/>
            <a:ext cx="686793" cy="650638"/>
            <a:chOff x="1137812" y="2216670"/>
            <a:chExt cx="686793" cy="650638"/>
          </a:xfrm>
        </p:grpSpPr>
        <p:sp>
          <p:nvSpPr>
            <p:cNvPr id="22" name="TextBox 21"/>
            <p:cNvSpPr txBox="1"/>
            <p:nvPr/>
          </p:nvSpPr>
          <p:spPr>
            <a:xfrm>
              <a:off x="1425463" y="2528754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x</a:t>
              </a:r>
              <a:endParaRPr lang="en-US" sz="1600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7812" y="2216670"/>
              <a:ext cx="399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y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53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4404"/>
              </p:ext>
            </p:extLst>
          </p:nvPr>
        </p:nvGraphicFramePr>
        <p:xfrm>
          <a:off x="1524000" y="1396998"/>
          <a:ext cx="4495482" cy="3181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494"/>
                <a:gridCol w="1498494"/>
                <a:gridCol w="1498494"/>
              </a:tblGrid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0622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7700" marR="117700" marT="58850" marB="5885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71630" y="5219850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columns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2016" y="2676709"/>
            <a:ext cx="14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rows</a:t>
            </a:r>
            <a:endParaRPr lang="en-US" dirty="0"/>
          </a:p>
        </p:txBody>
      </p:sp>
      <p:sp>
        <p:nvSpPr>
          <p:cNvPr id="8" name="Plaque 7"/>
          <p:cNvSpPr/>
          <p:nvPr/>
        </p:nvSpPr>
        <p:spPr>
          <a:xfrm>
            <a:off x="1779307" y="2508600"/>
            <a:ext cx="973503" cy="94608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Robot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134475" y="1472512"/>
            <a:ext cx="542325" cy="302740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3534902" y="2735271"/>
            <a:ext cx="542325" cy="4426833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4716162" y="3564769"/>
            <a:ext cx="1022865" cy="907688"/>
          </a:xfrm>
          <a:prstGeom prst="pent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49416">
            <a:off x="1063660" y="213178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4207" y="2489354"/>
            <a:ext cx="1511" cy="648161"/>
          </a:xfrm>
          <a:prstGeom prst="straightConnector1">
            <a:avLst/>
          </a:prstGeom>
          <a:ln w="28575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4572" y="2511899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16" name="Right Arrow 15"/>
          <p:cNvSpPr/>
          <p:nvPr/>
        </p:nvSpPr>
        <p:spPr>
          <a:xfrm>
            <a:off x="3242286" y="1836068"/>
            <a:ext cx="1476963" cy="102431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75244" y="366450"/>
            <a:ext cx="1544005" cy="864732"/>
          </a:xfrm>
          <a:prstGeom prst="straightConnector1">
            <a:avLst/>
          </a:prstGeom>
          <a:ln w="28575" cmpd="sng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10954" y="614401"/>
            <a:ext cx="0" cy="734571"/>
          </a:xfrm>
          <a:prstGeom prst="straightConnector1">
            <a:avLst/>
          </a:prstGeom>
          <a:ln w="28575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49808" y="723356"/>
            <a:ext cx="3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09443" y="815879"/>
            <a:ext cx="362193" cy="533094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10954" y="614401"/>
            <a:ext cx="360684" cy="201481"/>
          </a:xfrm>
          <a:prstGeom prst="straightConnector1">
            <a:avLst/>
          </a:prstGeom>
          <a:ln w="19050" cmpd="sng"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549378" y="552825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48975" y="892628"/>
            <a:ext cx="61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perp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64031" y="366450"/>
            <a:ext cx="82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projected</a:t>
            </a:r>
            <a:endParaRPr lang="en-US" sz="1600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2074143" y="2404688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18011192">
            <a:off x="3833261" y="773564"/>
            <a:ext cx="112756" cy="112756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07402" y="3048929"/>
            <a:ext cx="8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workpiece</a:t>
            </a:r>
            <a:endParaRPr lang="en-US" sz="12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53173" y="2024195"/>
            <a:ext cx="2973769" cy="1284647"/>
            <a:chOff x="5002214" y="2131779"/>
            <a:chExt cx="2724728" cy="1177063"/>
          </a:xfrm>
        </p:grpSpPr>
        <p:sp>
          <p:nvSpPr>
            <p:cNvPr id="64" name="Freeform 63"/>
            <p:cNvSpPr/>
            <p:nvPr/>
          </p:nvSpPr>
          <p:spPr>
            <a:xfrm rot="1049416">
              <a:off x="5002214" y="2131779"/>
              <a:ext cx="2724728" cy="1177063"/>
            </a:xfrm>
            <a:custGeom>
              <a:avLst/>
              <a:gdLst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53879 w 3009516"/>
                <a:gd name="connsiteY5" fmla="*/ 1239212 h 1585576"/>
                <a:gd name="connsiteX6" fmla="*/ 0 w 3009516"/>
                <a:gd name="connsiteY6" fmla="*/ 638849 h 1585576"/>
                <a:gd name="connsiteX0" fmla="*/ 0 w 3009516"/>
                <a:gd name="connsiteY0" fmla="*/ 638849 h 1585576"/>
                <a:gd name="connsiteX1" fmla="*/ 284788 w 3009516"/>
                <a:gd name="connsiteY1" fmla="*/ 0 h 1585576"/>
                <a:gd name="connsiteX2" fmla="*/ 569576 w 3009516"/>
                <a:gd name="connsiteY2" fmla="*/ 307879 h 1585576"/>
                <a:gd name="connsiteX3" fmla="*/ 3009516 w 3009516"/>
                <a:gd name="connsiteY3" fmla="*/ 815879 h 1585576"/>
                <a:gd name="connsiteX4" fmla="*/ 2709334 w 3009516"/>
                <a:gd name="connsiteY4" fmla="*/ 1585576 h 1585576"/>
                <a:gd name="connsiteX5" fmla="*/ 635975 w 3009516"/>
                <a:gd name="connsiteY5" fmla="*/ 962217 h 1585576"/>
                <a:gd name="connsiteX6" fmla="*/ 0 w 3009516"/>
                <a:gd name="connsiteY6" fmla="*/ 638849 h 1585576"/>
                <a:gd name="connsiteX0" fmla="*/ 8417 w 2724728"/>
                <a:gd name="connsiteY0" fmla="*/ 632827 h 1585576"/>
                <a:gd name="connsiteX1" fmla="*/ 0 w 2724728"/>
                <a:gd name="connsiteY1" fmla="*/ 0 h 1585576"/>
                <a:gd name="connsiteX2" fmla="*/ 284788 w 2724728"/>
                <a:gd name="connsiteY2" fmla="*/ 307879 h 1585576"/>
                <a:gd name="connsiteX3" fmla="*/ 2724728 w 2724728"/>
                <a:gd name="connsiteY3" fmla="*/ 815879 h 1585576"/>
                <a:gd name="connsiteX4" fmla="*/ 2424546 w 2724728"/>
                <a:gd name="connsiteY4" fmla="*/ 1585576 h 1585576"/>
                <a:gd name="connsiteX5" fmla="*/ 351187 w 2724728"/>
                <a:gd name="connsiteY5" fmla="*/ 962217 h 1585576"/>
                <a:gd name="connsiteX6" fmla="*/ 8417 w 2724728"/>
                <a:gd name="connsiteY6" fmla="*/ 632827 h 1585576"/>
                <a:gd name="connsiteX0" fmla="*/ 8417 w 2724728"/>
                <a:gd name="connsiteY0" fmla="*/ 632827 h 1177063"/>
                <a:gd name="connsiteX1" fmla="*/ 0 w 2724728"/>
                <a:gd name="connsiteY1" fmla="*/ 0 h 1177063"/>
                <a:gd name="connsiteX2" fmla="*/ 284788 w 2724728"/>
                <a:gd name="connsiteY2" fmla="*/ 307879 h 1177063"/>
                <a:gd name="connsiteX3" fmla="*/ 2724728 w 2724728"/>
                <a:gd name="connsiteY3" fmla="*/ 815879 h 1177063"/>
                <a:gd name="connsiteX4" fmla="*/ 1482487 w 2724728"/>
                <a:gd name="connsiteY4" fmla="*/ 1177063 h 1177063"/>
                <a:gd name="connsiteX5" fmla="*/ 351187 w 2724728"/>
                <a:gd name="connsiteY5" fmla="*/ 962217 h 1177063"/>
                <a:gd name="connsiteX6" fmla="*/ 8417 w 2724728"/>
                <a:gd name="connsiteY6" fmla="*/ 632827 h 117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728" h="1177063">
                  <a:moveTo>
                    <a:pt x="8417" y="632827"/>
                  </a:moveTo>
                  <a:lnTo>
                    <a:pt x="0" y="0"/>
                  </a:lnTo>
                  <a:lnTo>
                    <a:pt x="284788" y="307879"/>
                  </a:lnTo>
                  <a:lnTo>
                    <a:pt x="2724728" y="815879"/>
                  </a:lnTo>
                  <a:lnTo>
                    <a:pt x="1482487" y="1177063"/>
                  </a:lnTo>
                  <a:lnTo>
                    <a:pt x="351187" y="962217"/>
                  </a:lnTo>
                  <a:lnTo>
                    <a:pt x="8417" y="63282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66982" y="2194665"/>
              <a:ext cx="8233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projected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36134" y="2387047"/>
              <a:ext cx="123151" cy="12315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995804" y="2630655"/>
              <a:ext cx="315568" cy="464467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 rot="18011192">
              <a:off x="6177914" y="2594579"/>
              <a:ext cx="112756" cy="112756"/>
            </a:xfrm>
            <a:prstGeom prst="rect">
              <a:avLst/>
            </a:prstGeom>
            <a:ln w="1270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994293" y="2443983"/>
              <a:ext cx="1511" cy="648161"/>
            </a:xfrm>
            <a:prstGeom prst="straightConnector1">
              <a:avLst/>
            </a:prstGeom>
            <a:ln w="19050" cmpd="sng">
              <a:solidFill>
                <a:srgbClr val="000000"/>
              </a:solidFill>
              <a:prstDash val="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987909" y="2453806"/>
              <a:ext cx="318382" cy="171768"/>
            </a:xfrm>
            <a:prstGeom prst="straightConnector1">
              <a:avLst/>
            </a:prstGeom>
            <a:ln w="28575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49416">
            <a:off x="1063660" y="1826751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12323" y="1073755"/>
            <a:ext cx="1894703" cy="1747705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03" h="1747705">
                <a:moveTo>
                  <a:pt x="0" y="38354"/>
                </a:moveTo>
                <a:cubicBezTo>
                  <a:pt x="638432" y="-224799"/>
                  <a:pt x="638432" y="939940"/>
                  <a:pt x="638433" y="1287759"/>
                </a:cubicBezTo>
                <a:cubicBezTo>
                  <a:pt x="1295172" y="1079526"/>
                  <a:pt x="1704775" y="788912"/>
                  <a:pt x="1894703" y="1747705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50747" y="1042677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049416">
            <a:off x="4549810" y="855976"/>
            <a:ext cx="2724728" cy="1177063"/>
          </a:xfrm>
          <a:custGeom>
            <a:avLst/>
            <a:gdLst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53879 w 3009516"/>
              <a:gd name="connsiteY5" fmla="*/ 1239212 h 1585576"/>
              <a:gd name="connsiteX6" fmla="*/ 0 w 3009516"/>
              <a:gd name="connsiteY6" fmla="*/ 638849 h 1585576"/>
              <a:gd name="connsiteX0" fmla="*/ 0 w 3009516"/>
              <a:gd name="connsiteY0" fmla="*/ 638849 h 1585576"/>
              <a:gd name="connsiteX1" fmla="*/ 284788 w 3009516"/>
              <a:gd name="connsiteY1" fmla="*/ 0 h 1585576"/>
              <a:gd name="connsiteX2" fmla="*/ 569576 w 3009516"/>
              <a:gd name="connsiteY2" fmla="*/ 307879 h 1585576"/>
              <a:gd name="connsiteX3" fmla="*/ 3009516 w 3009516"/>
              <a:gd name="connsiteY3" fmla="*/ 815879 h 1585576"/>
              <a:gd name="connsiteX4" fmla="*/ 2709334 w 3009516"/>
              <a:gd name="connsiteY4" fmla="*/ 1585576 h 1585576"/>
              <a:gd name="connsiteX5" fmla="*/ 635975 w 3009516"/>
              <a:gd name="connsiteY5" fmla="*/ 962217 h 1585576"/>
              <a:gd name="connsiteX6" fmla="*/ 0 w 3009516"/>
              <a:gd name="connsiteY6" fmla="*/ 638849 h 1585576"/>
              <a:gd name="connsiteX0" fmla="*/ 8417 w 2724728"/>
              <a:gd name="connsiteY0" fmla="*/ 632827 h 1585576"/>
              <a:gd name="connsiteX1" fmla="*/ 0 w 2724728"/>
              <a:gd name="connsiteY1" fmla="*/ 0 h 1585576"/>
              <a:gd name="connsiteX2" fmla="*/ 284788 w 2724728"/>
              <a:gd name="connsiteY2" fmla="*/ 307879 h 1585576"/>
              <a:gd name="connsiteX3" fmla="*/ 2724728 w 2724728"/>
              <a:gd name="connsiteY3" fmla="*/ 815879 h 1585576"/>
              <a:gd name="connsiteX4" fmla="*/ 2424546 w 2724728"/>
              <a:gd name="connsiteY4" fmla="*/ 1585576 h 1585576"/>
              <a:gd name="connsiteX5" fmla="*/ 351187 w 2724728"/>
              <a:gd name="connsiteY5" fmla="*/ 962217 h 1585576"/>
              <a:gd name="connsiteX6" fmla="*/ 8417 w 2724728"/>
              <a:gd name="connsiteY6" fmla="*/ 632827 h 1585576"/>
              <a:gd name="connsiteX0" fmla="*/ 8417 w 2724728"/>
              <a:gd name="connsiteY0" fmla="*/ 632827 h 1177063"/>
              <a:gd name="connsiteX1" fmla="*/ 0 w 2724728"/>
              <a:gd name="connsiteY1" fmla="*/ 0 h 1177063"/>
              <a:gd name="connsiteX2" fmla="*/ 284788 w 2724728"/>
              <a:gd name="connsiteY2" fmla="*/ 307879 h 1177063"/>
              <a:gd name="connsiteX3" fmla="*/ 2724728 w 2724728"/>
              <a:gd name="connsiteY3" fmla="*/ 815879 h 1177063"/>
              <a:gd name="connsiteX4" fmla="*/ 1482487 w 2724728"/>
              <a:gd name="connsiteY4" fmla="*/ 1177063 h 1177063"/>
              <a:gd name="connsiteX5" fmla="*/ 351187 w 2724728"/>
              <a:gd name="connsiteY5" fmla="*/ 962217 h 1177063"/>
              <a:gd name="connsiteX6" fmla="*/ 8417 w 2724728"/>
              <a:gd name="connsiteY6" fmla="*/ 632827 h 117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4728" h="1177063">
                <a:moveTo>
                  <a:pt x="8417" y="632827"/>
                </a:moveTo>
                <a:lnTo>
                  <a:pt x="0" y="0"/>
                </a:lnTo>
                <a:lnTo>
                  <a:pt x="284788" y="307879"/>
                </a:lnTo>
                <a:lnTo>
                  <a:pt x="2724728" y="815879"/>
                </a:lnTo>
                <a:lnTo>
                  <a:pt x="1482487" y="1177063"/>
                </a:lnTo>
                <a:lnTo>
                  <a:pt x="351187" y="962217"/>
                </a:lnTo>
                <a:lnTo>
                  <a:pt x="8417" y="632827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063" y="1385824"/>
            <a:ext cx="1725834" cy="1645851"/>
          </a:xfrm>
          <a:custGeom>
            <a:avLst/>
            <a:gdLst>
              <a:gd name="connsiteX0" fmla="*/ 0 w 1963352"/>
              <a:gd name="connsiteY0" fmla="*/ 0 h 1091513"/>
              <a:gd name="connsiteX1" fmla="*/ 411892 w 1963352"/>
              <a:gd name="connsiteY1" fmla="*/ 1091513 h 1091513"/>
              <a:gd name="connsiteX2" fmla="*/ 1963352 w 1963352"/>
              <a:gd name="connsiteY2" fmla="*/ 659027 h 1091513"/>
              <a:gd name="connsiteX0" fmla="*/ 0 w 1963352"/>
              <a:gd name="connsiteY0" fmla="*/ 0 h 899297"/>
              <a:gd name="connsiteX1" fmla="*/ 597244 w 1963352"/>
              <a:gd name="connsiteY1" fmla="*/ 899297 h 899297"/>
              <a:gd name="connsiteX2" fmla="*/ 1963352 w 1963352"/>
              <a:gd name="connsiteY2" fmla="*/ 659027 h 899297"/>
              <a:gd name="connsiteX0" fmla="*/ 0 w 1963352"/>
              <a:gd name="connsiteY0" fmla="*/ 49260 h 948557"/>
              <a:gd name="connsiteX1" fmla="*/ 597244 w 1963352"/>
              <a:gd name="connsiteY1" fmla="*/ 948557 h 948557"/>
              <a:gd name="connsiteX2" fmla="*/ 1963352 w 1963352"/>
              <a:gd name="connsiteY2" fmla="*/ 708287 h 948557"/>
              <a:gd name="connsiteX0" fmla="*/ 0 w 1963352"/>
              <a:gd name="connsiteY0" fmla="*/ 40865 h 1159838"/>
              <a:gd name="connsiteX1" fmla="*/ 425622 w 1963352"/>
              <a:gd name="connsiteY1" fmla="*/ 1159838 h 1159838"/>
              <a:gd name="connsiteX2" fmla="*/ 1963352 w 1963352"/>
              <a:gd name="connsiteY2" fmla="*/ 699892 h 1159838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963352"/>
              <a:gd name="connsiteY0" fmla="*/ 42611 h 1161584"/>
              <a:gd name="connsiteX1" fmla="*/ 425622 w 1963352"/>
              <a:gd name="connsiteY1" fmla="*/ 1161584 h 1161584"/>
              <a:gd name="connsiteX2" fmla="*/ 1963352 w 1963352"/>
              <a:gd name="connsiteY2" fmla="*/ 701638 h 1161584"/>
              <a:gd name="connsiteX0" fmla="*/ 0 w 1894703"/>
              <a:gd name="connsiteY0" fmla="*/ 42611 h 1772567"/>
              <a:gd name="connsiteX1" fmla="*/ 425622 w 1894703"/>
              <a:gd name="connsiteY1" fmla="*/ 1161584 h 1772567"/>
              <a:gd name="connsiteX2" fmla="*/ 1894703 w 1894703"/>
              <a:gd name="connsiteY2" fmla="*/ 1751962 h 1772567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42611 h 1751962"/>
              <a:gd name="connsiteX1" fmla="*/ 425622 w 1894703"/>
              <a:gd name="connsiteY1" fmla="*/ 1161584 h 1751962"/>
              <a:gd name="connsiteX2" fmla="*/ 1894703 w 1894703"/>
              <a:gd name="connsiteY2" fmla="*/ 1751962 h 1751962"/>
              <a:gd name="connsiteX0" fmla="*/ 0 w 1894703"/>
              <a:gd name="connsiteY0" fmla="*/ 38541 h 1747892"/>
              <a:gd name="connsiteX1" fmla="*/ 638433 w 1894703"/>
              <a:gd name="connsiteY1" fmla="*/ 1287946 h 1747892"/>
              <a:gd name="connsiteX2" fmla="*/ 1894703 w 1894703"/>
              <a:gd name="connsiteY2" fmla="*/ 1747892 h 1747892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0 w 1894703"/>
              <a:gd name="connsiteY0" fmla="*/ 38354 h 1747705"/>
              <a:gd name="connsiteX1" fmla="*/ 638433 w 1894703"/>
              <a:gd name="connsiteY1" fmla="*/ 1287759 h 1747705"/>
              <a:gd name="connsiteX2" fmla="*/ 1894703 w 1894703"/>
              <a:gd name="connsiteY2" fmla="*/ 1747705 h 1747705"/>
              <a:gd name="connsiteX0" fmla="*/ 1076068 w 1256271"/>
              <a:gd name="connsiteY0" fmla="*/ 17439 h 3358740"/>
              <a:gd name="connsiteX1" fmla="*/ 1 w 1256271"/>
              <a:gd name="connsiteY1" fmla="*/ 2898794 h 3358740"/>
              <a:gd name="connsiteX2" fmla="*/ 1256271 w 1256271"/>
              <a:gd name="connsiteY2" fmla="*/ 3358740 h 3358740"/>
              <a:gd name="connsiteX0" fmla="*/ 1076068 w 1256271"/>
              <a:gd name="connsiteY0" fmla="*/ 0 h 3341301"/>
              <a:gd name="connsiteX1" fmla="*/ 1 w 1256271"/>
              <a:gd name="connsiteY1" fmla="*/ 2881355 h 3341301"/>
              <a:gd name="connsiteX2" fmla="*/ 1256271 w 1256271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320209"/>
              <a:gd name="connsiteY0" fmla="*/ 0 h 3341301"/>
              <a:gd name="connsiteX1" fmla="*/ 1178183 w 1320209"/>
              <a:gd name="connsiteY1" fmla="*/ 665205 h 3341301"/>
              <a:gd name="connsiteX2" fmla="*/ 180203 w 1320209"/>
              <a:gd name="connsiteY2" fmla="*/ 3341301 h 3341301"/>
              <a:gd name="connsiteX0" fmla="*/ 0 w 1285878"/>
              <a:gd name="connsiteY0" fmla="*/ 0 h 3341301"/>
              <a:gd name="connsiteX1" fmla="*/ 1178183 w 1285878"/>
              <a:gd name="connsiteY1" fmla="*/ 665205 h 3341301"/>
              <a:gd name="connsiteX2" fmla="*/ 180203 w 1285878"/>
              <a:gd name="connsiteY2" fmla="*/ 3341301 h 3341301"/>
              <a:gd name="connsiteX0" fmla="*/ 0 w 1723253"/>
              <a:gd name="connsiteY0" fmla="*/ 0 h 1645851"/>
              <a:gd name="connsiteX1" fmla="*/ 1178183 w 1723253"/>
              <a:gd name="connsiteY1" fmla="*/ 665205 h 1645851"/>
              <a:gd name="connsiteX2" fmla="*/ 1723253 w 1723253"/>
              <a:gd name="connsiteY2" fmla="*/ 1645851 h 1645851"/>
              <a:gd name="connsiteX0" fmla="*/ 0 w 1734433"/>
              <a:gd name="connsiteY0" fmla="*/ 0 h 1645851"/>
              <a:gd name="connsiteX1" fmla="*/ 1178183 w 1734433"/>
              <a:gd name="connsiteY1" fmla="*/ 665205 h 1645851"/>
              <a:gd name="connsiteX2" fmla="*/ 1723253 w 1734433"/>
              <a:gd name="connsiteY2" fmla="*/ 1645851 h 1645851"/>
              <a:gd name="connsiteX0" fmla="*/ 0 w 1732213"/>
              <a:gd name="connsiteY0" fmla="*/ 0 h 1645851"/>
              <a:gd name="connsiteX1" fmla="*/ 1178183 w 1732213"/>
              <a:gd name="connsiteY1" fmla="*/ 665205 h 1645851"/>
              <a:gd name="connsiteX2" fmla="*/ 1723253 w 1732213"/>
              <a:gd name="connsiteY2" fmla="*/ 1645851 h 1645851"/>
              <a:gd name="connsiteX0" fmla="*/ 0 w 1725834"/>
              <a:gd name="connsiteY0" fmla="*/ 0 h 1645851"/>
              <a:gd name="connsiteX1" fmla="*/ 1178183 w 1725834"/>
              <a:gd name="connsiteY1" fmla="*/ 665205 h 1645851"/>
              <a:gd name="connsiteX2" fmla="*/ 1723253 w 1725834"/>
              <a:gd name="connsiteY2" fmla="*/ 1645851 h 164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834" h="1645851">
                <a:moveTo>
                  <a:pt x="0" y="0"/>
                </a:moveTo>
                <a:cubicBezTo>
                  <a:pt x="428882" y="232147"/>
                  <a:pt x="822582" y="476136"/>
                  <a:pt x="1178183" y="665205"/>
                </a:cubicBezTo>
                <a:cubicBezTo>
                  <a:pt x="1479322" y="837972"/>
                  <a:pt x="1755575" y="1093458"/>
                  <a:pt x="1723253" y="1645851"/>
                </a:cubicBezTo>
              </a:path>
            </a:pathLst>
          </a:cu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40147" y="1278960"/>
            <a:ext cx="123151" cy="12315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240</Words>
  <Application>Microsoft Macintosh PowerPoint</Application>
  <PresentationFormat>On-screen Show (4:3)</PresentationFormat>
  <Paragraphs>177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Cottle</dc:creator>
  <cp:lastModifiedBy>Peter Cottle</cp:lastModifiedBy>
  <cp:revision>92</cp:revision>
  <dcterms:created xsi:type="dcterms:W3CDTF">2012-10-01T18:21:57Z</dcterms:created>
  <dcterms:modified xsi:type="dcterms:W3CDTF">2012-12-01T23:17:38Z</dcterms:modified>
</cp:coreProperties>
</file>