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9" autoAdjust="0"/>
    <p:restoredTop sz="97229" autoAdjust="0"/>
  </p:normalViewPr>
  <p:slideViewPr>
    <p:cSldViewPr snapToGrid="0" snapToObjects="1">
      <p:cViewPr>
        <p:scale>
          <a:sx n="185" d="100"/>
          <a:sy n="185" d="100"/>
        </p:scale>
        <p:origin x="-240" y="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4314-7EE0-3B48-A3CB-01AED7CBB16F}" type="datetimeFigureOut">
              <a:rPr lang="en-US" smtClean="0"/>
              <a:t>11/18/12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38300" y="330200"/>
            <a:ext cx="5473700" cy="154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75000" y="914400"/>
            <a:ext cx="419100" cy="419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49900" y="1714500"/>
            <a:ext cx="0" cy="17526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35300" y="1714500"/>
            <a:ext cx="889000" cy="16383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3100" y="187960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3800" y="2202765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T=1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38608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onto edge: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53050" y="4954032"/>
            <a:ext cx="800100" cy="22647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09004" y="4991056"/>
            <a:ext cx="1615296" cy="45722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4600" y="5353734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5150" y="5569632"/>
            <a:ext cx="281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1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flipH="1" flipV="1">
            <a:off x="2931234" y="1112108"/>
            <a:ext cx="899361" cy="1633839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0"/>
          </p:cNvCxnSpPr>
          <p:nvPr/>
        </p:nvCxnSpPr>
        <p:spPr>
          <a:xfrm flipV="1">
            <a:off x="3672703" y="1853514"/>
            <a:ext cx="2471351" cy="604107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2677297" y="1489676"/>
            <a:ext cx="2642974" cy="1702486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V="1">
            <a:off x="3672703" y="2272092"/>
            <a:ext cx="755135" cy="1855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09215" y="227295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3659183" y="2423295"/>
            <a:ext cx="61576" cy="61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267676" y="1750541"/>
            <a:ext cx="425623" cy="70354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89777" y="197227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8919" y="1902760"/>
            <a:ext cx="5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4613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1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6675" cy="74208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8" name="Oval 37"/>
          <p:cNvSpPr/>
          <p:nvPr/>
        </p:nvSpPr>
        <p:spPr>
          <a:xfrm>
            <a:off x="2412026" y="2260335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/>
          <p:cNvSpPr/>
          <p:nvPr/>
        </p:nvSpPr>
        <p:spPr>
          <a:xfrm>
            <a:off x="3727743" y="1542363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 rot="12003543">
            <a:off x="3699862" y="1546320"/>
            <a:ext cx="1475528" cy="1463026"/>
          </a:xfrm>
          <a:prstGeom prst="blockArc">
            <a:avLst>
              <a:gd name="adj1" fmla="val 8989175"/>
              <a:gd name="adj2" fmla="val 13977700"/>
              <a:gd name="adj3" fmla="val 46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069736" y="1653618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50105" y="2122724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Block Arc 40"/>
          <p:cNvSpPr/>
          <p:nvPr/>
        </p:nvSpPr>
        <p:spPr>
          <a:xfrm>
            <a:off x="6756818" y="4230129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lock Arc 41"/>
          <p:cNvSpPr/>
          <p:nvPr/>
        </p:nvSpPr>
        <p:spPr>
          <a:xfrm>
            <a:off x="6322303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lock Arc 42"/>
          <p:cNvSpPr/>
          <p:nvPr/>
        </p:nvSpPr>
        <p:spPr>
          <a:xfrm>
            <a:off x="6338061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459147" y="2299736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34579" y="230907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24841" y="22685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44257" y="242398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3833150" y="209386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4619068" y="1832068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4231853" y="1719340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284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465521" y="1717151"/>
            <a:ext cx="2814595" cy="2439663"/>
            <a:chOff x="5670378" y="1462087"/>
            <a:chExt cx="2041108" cy="1769214"/>
          </a:xfrm>
        </p:grpSpPr>
        <p:sp>
          <p:nvSpPr>
            <p:cNvPr id="21" name="Freeform 20"/>
            <p:cNvSpPr/>
            <p:nvPr/>
          </p:nvSpPr>
          <p:spPr>
            <a:xfrm>
              <a:off x="5670378" y="1646753"/>
              <a:ext cx="2041108" cy="1314791"/>
            </a:xfrm>
            <a:custGeom>
              <a:avLst/>
              <a:gdLst>
                <a:gd name="connsiteX0" fmla="*/ 1187622 w 2917568"/>
                <a:gd name="connsiteY0" fmla="*/ 1393567 h 2128108"/>
                <a:gd name="connsiteX1" fmla="*/ 2780271 w 2917568"/>
                <a:gd name="connsiteY1" fmla="*/ 1002270 h 2128108"/>
                <a:gd name="connsiteX2" fmla="*/ 2917568 w 2917568"/>
                <a:gd name="connsiteY2" fmla="*/ 1729945 h 2128108"/>
                <a:gd name="connsiteX3" fmla="*/ 926757 w 2917568"/>
                <a:gd name="connsiteY3" fmla="*/ 2128108 h 2128108"/>
                <a:gd name="connsiteX4" fmla="*/ 0 w 2917568"/>
                <a:gd name="connsiteY4" fmla="*/ 377567 h 2128108"/>
                <a:gd name="connsiteX5" fmla="*/ 466811 w 2917568"/>
                <a:gd name="connsiteY5" fmla="*/ 0 h 2128108"/>
                <a:gd name="connsiteX6" fmla="*/ 1187622 w 2917568"/>
                <a:gd name="connsiteY6" fmla="*/ 1393567 h 2128108"/>
                <a:gd name="connsiteX0" fmla="*/ 1187622 w 2835190"/>
                <a:gd name="connsiteY0" fmla="*/ 1393567 h 2128108"/>
                <a:gd name="connsiteX1" fmla="*/ 2780271 w 2835190"/>
                <a:gd name="connsiteY1" fmla="*/ 1002270 h 2128108"/>
                <a:gd name="connsiteX2" fmla="*/ 2835190 w 2835190"/>
                <a:gd name="connsiteY2" fmla="*/ 1530864 h 2128108"/>
                <a:gd name="connsiteX3" fmla="*/ 926757 w 2835190"/>
                <a:gd name="connsiteY3" fmla="*/ 2128108 h 2128108"/>
                <a:gd name="connsiteX4" fmla="*/ 0 w 2835190"/>
                <a:gd name="connsiteY4" fmla="*/ 377567 h 2128108"/>
                <a:gd name="connsiteX5" fmla="*/ 466811 w 2835190"/>
                <a:gd name="connsiteY5" fmla="*/ 0 h 2128108"/>
                <a:gd name="connsiteX6" fmla="*/ 1187622 w 2835190"/>
                <a:gd name="connsiteY6" fmla="*/ 1393567 h 2128108"/>
                <a:gd name="connsiteX0" fmla="*/ 995406 w 2642974"/>
                <a:gd name="connsiteY0" fmla="*/ 1393567 h 2128108"/>
                <a:gd name="connsiteX1" fmla="*/ 2588055 w 2642974"/>
                <a:gd name="connsiteY1" fmla="*/ 1002270 h 2128108"/>
                <a:gd name="connsiteX2" fmla="*/ 2642974 w 2642974"/>
                <a:gd name="connsiteY2" fmla="*/ 1530864 h 2128108"/>
                <a:gd name="connsiteX3" fmla="*/ 734541 w 2642974"/>
                <a:gd name="connsiteY3" fmla="*/ 2128108 h 2128108"/>
                <a:gd name="connsiteX4" fmla="*/ 0 w 2642974"/>
                <a:gd name="connsiteY4" fmla="*/ 761999 h 2128108"/>
                <a:gd name="connsiteX5" fmla="*/ 274595 w 2642974"/>
                <a:gd name="connsiteY5" fmla="*/ 0 h 2128108"/>
                <a:gd name="connsiteX6" fmla="*/ 995406 w 2642974"/>
                <a:gd name="connsiteY6" fmla="*/ 1393567 h 2128108"/>
                <a:gd name="connsiteX0" fmla="*/ 995406 w 2642974"/>
                <a:gd name="connsiteY0" fmla="*/ 967945 h 1702486"/>
                <a:gd name="connsiteX1" fmla="*/ 2588055 w 2642974"/>
                <a:gd name="connsiteY1" fmla="*/ 576648 h 1702486"/>
                <a:gd name="connsiteX2" fmla="*/ 2642974 w 2642974"/>
                <a:gd name="connsiteY2" fmla="*/ 1105242 h 1702486"/>
                <a:gd name="connsiteX3" fmla="*/ 734541 w 2642974"/>
                <a:gd name="connsiteY3" fmla="*/ 1702486 h 1702486"/>
                <a:gd name="connsiteX4" fmla="*/ 0 w 2642974"/>
                <a:gd name="connsiteY4" fmla="*/ 336377 h 1702486"/>
                <a:gd name="connsiteX5" fmla="*/ 453081 w 2642974"/>
                <a:gd name="connsiteY5" fmla="*/ 0 h 1702486"/>
                <a:gd name="connsiteX6" fmla="*/ 995406 w 2642974"/>
                <a:gd name="connsiteY6" fmla="*/ 967945 h 170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2974" h="1702486">
                  <a:moveTo>
                    <a:pt x="995406" y="967945"/>
                  </a:moveTo>
                  <a:lnTo>
                    <a:pt x="2588055" y="576648"/>
                  </a:lnTo>
                  <a:lnTo>
                    <a:pt x="2642974" y="1105242"/>
                  </a:lnTo>
                  <a:lnTo>
                    <a:pt x="734541" y="1702486"/>
                  </a:lnTo>
                  <a:lnTo>
                    <a:pt x="0" y="336377"/>
                  </a:lnTo>
                  <a:lnTo>
                    <a:pt x="453081" y="0"/>
                  </a:lnTo>
                  <a:lnTo>
                    <a:pt x="995406" y="96794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1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15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73705" y="1929007"/>
              <a:ext cx="40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6428666" y="2367766"/>
              <a:ext cx="47554" cy="475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6126314" y="1848213"/>
              <a:ext cx="328699" cy="543329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213950" y="1843739"/>
              <a:ext cx="37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39107" y="1462087"/>
              <a:ext cx="524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cc</a:t>
              </a:r>
              <a:endParaRPr lang="en-US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 rot="20687964">
              <a:off x="6478076" y="2371540"/>
              <a:ext cx="125907" cy="125907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06090" y="2861969"/>
              <a:ext cx="50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30000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439107" y="2250995"/>
              <a:ext cx="583173" cy="143280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 rot="19808676">
              <a:off x="6302559" y="2305545"/>
              <a:ext cx="121079" cy="121079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7243" y="2477426"/>
              <a:ext cx="50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30000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6455021" y="2404859"/>
              <a:ext cx="163266" cy="55668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6013622" y="2385634"/>
              <a:ext cx="442769" cy="20928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1736810" y="1530862"/>
            <a:ext cx="2471353" cy="247135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920536" y="2759655"/>
            <a:ext cx="376485" cy="123252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874747" y="2775296"/>
            <a:ext cx="1057284" cy="62920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27853" y="3854780"/>
            <a:ext cx="84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e</a:t>
            </a:r>
            <a:r>
              <a:rPr lang="en-US" baseline="30000" dirty="0" smtClean="0">
                <a:solidFill>
                  <a:srgbClr val="7F7F7F"/>
                </a:solidFill>
              </a:rPr>
              <a:t>p</a:t>
            </a:r>
            <a:endParaRPr lang="en-US" baseline="-25000" dirty="0">
              <a:solidFill>
                <a:srgbClr val="7F7F7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6810" y="2909525"/>
            <a:ext cx="8418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endParaRPr lang="en-US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867405" y="2740809"/>
            <a:ext cx="109321" cy="1093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44000" y="3272408"/>
            <a:ext cx="1493143" cy="776597"/>
            <a:chOff x="2972378" y="2493794"/>
            <a:chExt cx="1493143" cy="776597"/>
          </a:xfrm>
        </p:grpSpPr>
        <p:sp>
          <p:nvSpPr>
            <p:cNvPr id="12" name="TextBox 11"/>
            <p:cNvSpPr txBox="1"/>
            <p:nvPr/>
          </p:nvSpPr>
          <p:spPr>
            <a:xfrm>
              <a:off x="2976726" y="2493794"/>
              <a:ext cx="1488795" cy="77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72378" y="2497370"/>
              <a:ext cx="1488795" cy="77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t=2</a:t>
              </a:r>
              <a:endParaRPr lang="en-US" sz="2400" baseline="30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42944" y="3688489"/>
            <a:ext cx="892237" cy="462691"/>
            <a:chOff x="3891370" y="3768464"/>
            <a:chExt cx="892237" cy="462691"/>
          </a:xfrm>
        </p:grpSpPr>
        <p:sp>
          <p:nvSpPr>
            <p:cNvPr id="13" name="TextBox 12"/>
            <p:cNvSpPr txBox="1"/>
            <p:nvPr/>
          </p:nvSpPr>
          <p:spPr>
            <a:xfrm>
              <a:off x="3891370" y="3768464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end</a:t>
              </a:r>
              <a:endParaRPr lang="en-US" sz="2400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4466" y="3769490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t=1</a:t>
              </a:r>
              <a:endParaRPr lang="en-US" sz="2400" baseline="30000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flipH="1">
            <a:off x="2368378" y="2761025"/>
            <a:ext cx="553528" cy="109375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Arc 55"/>
          <p:cNvSpPr/>
          <p:nvPr/>
        </p:nvSpPr>
        <p:spPr>
          <a:xfrm rot="10800000" flipH="1">
            <a:off x="1742286" y="1526964"/>
            <a:ext cx="2468880" cy="2468880"/>
          </a:xfrm>
          <a:prstGeom prst="arc">
            <a:avLst>
              <a:gd name="adj1" fmla="val 14472982"/>
              <a:gd name="adj2" fmla="val 17097554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366762" y="4361543"/>
            <a:ext cx="520096" cy="520096"/>
            <a:chOff x="2467428" y="1596571"/>
            <a:chExt cx="520096" cy="52009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582370" y="1633225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9136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96583" y="1672169"/>
            <a:ext cx="690133" cy="33038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87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98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 flipV="1">
            <a:off x="862061" y="238606"/>
            <a:ext cx="2899018" cy="1579285"/>
          </a:xfrm>
          <a:prstGeom prst="straightConnector1">
            <a:avLst/>
          </a:prstGeom>
          <a:ln w="28575" cmpd="sng">
            <a:solidFill>
              <a:srgbClr val="7F7F7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86000" y="418652"/>
            <a:ext cx="1636889" cy="1636889"/>
          </a:xfrm>
          <a:prstGeom prst="ellipse">
            <a:avLst/>
          </a:prstGeom>
          <a:noFill/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237097"/>
            <a:ext cx="1775312" cy="139966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1762" y="159803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baseline="-25000" dirty="0"/>
          </a:p>
        </p:txBody>
      </p:sp>
      <p:cxnSp>
        <p:nvCxnSpPr>
          <p:cNvPr id="25" name="Straight Arrow Connector 24"/>
          <p:cNvCxnSpPr>
            <a:endCxn id="7" idx="6"/>
          </p:cNvCxnSpPr>
          <p:nvPr/>
        </p:nvCxnSpPr>
        <p:spPr>
          <a:xfrm>
            <a:off x="3142074" y="1237097"/>
            <a:ext cx="780815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38954" y="886579"/>
            <a:ext cx="3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Oval 46"/>
          <p:cNvSpPr/>
          <p:nvPr/>
        </p:nvSpPr>
        <p:spPr>
          <a:xfrm>
            <a:off x="6400800" y="2057400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092024" y="1214659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862061" y="1795379"/>
            <a:ext cx="504701" cy="8413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8258" y="202014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62061" y="1408545"/>
            <a:ext cx="751417" cy="40934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47829" y="1275830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3329091" y="420328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82299" y="989906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26642" y="693726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211575" y="48779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7852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24404"/>
              </p:ext>
            </p:extLst>
          </p:nvPr>
        </p:nvGraphicFramePr>
        <p:xfrm>
          <a:off x="1524000" y="1396998"/>
          <a:ext cx="4495482" cy="31818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494"/>
                <a:gridCol w="1498494"/>
                <a:gridCol w="1498494"/>
              </a:tblGrid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71630" y="5219850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columns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42016" y="2676709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rows</a:t>
            </a:r>
            <a:endParaRPr lang="en-US" dirty="0"/>
          </a:p>
        </p:txBody>
      </p:sp>
      <p:sp>
        <p:nvSpPr>
          <p:cNvPr id="8" name="Plaque 7"/>
          <p:cNvSpPr/>
          <p:nvPr/>
        </p:nvSpPr>
        <p:spPr>
          <a:xfrm>
            <a:off x="1779307" y="2508600"/>
            <a:ext cx="973503" cy="946080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Robot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134475" y="1472512"/>
            <a:ext cx="542325" cy="302740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3534902" y="2735271"/>
            <a:ext cx="542325" cy="4426833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gular Pentagon 2"/>
          <p:cNvSpPr/>
          <p:nvPr/>
        </p:nvSpPr>
        <p:spPr>
          <a:xfrm>
            <a:off x="4716162" y="3564769"/>
            <a:ext cx="1022865" cy="907688"/>
          </a:xfrm>
          <a:prstGeom prst="pent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Goal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21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63"/>
          <p:cNvSpPr/>
          <p:nvPr/>
        </p:nvSpPr>
        <p:spPr>
          <a:xfrm rot="1049416">
            <a:off x="5434802" y="1826749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4207" y="2184324"/>
            <a:ext cx="1511" cy="6481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4572" y="220686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16" name="Right Arrow 15"/>
          <p:cNvSpPr/>
          <p:nvPr/>
        </p:nvSpPr>
        <p:spPr>
          <a:xfrm>
            <a:off x="3380680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75244" y="366450"/>
            <a:ext cx="1544005" cy="86473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0954" y="614401"/>
            <a:ext cx="0" cy="734571"/>
          </a:xfrm>
          <a:prstGeom prst="straightConnector1">
            <a:avLst/>
          </a:prstGeom>
          <a:ln w="28575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9808" y="723356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609443" y="815879"/>
            <a:ext cx="362193" cy="533094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10954" y="614401"/>
            <a:ext cx="360684" cy="201481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49378" y="552825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48975" y="892628"/>
            <a:ext cx="6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perp</a:t>
            </a:r>
            <a:endParaRPr lang="en-US" sz="16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64031" y="366450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436483" y="2166683"/>
            <a:ext cx="360684" cy="201481"/>
          </a:xfrm>
          <a:prstGeom prst="straightConnector1">
            <a:avLst/>
          </a:prstGeom>
          <a:ln w="19050" cmpd="sng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499570" y="1915043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6368722" y="208201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4143" y="209965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8011192">
            <a:off x="3833261" y="773564"/>
            <a:ext cx="112756" cy="112756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812323" y="1073755"/>
            <a:ext cx="1894703" cy="1747705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03" h="1747705">
                <a:moveTo>
                  <a:pt x="0" y="38354"/>
                </a:moveTo>
                <a:cubicBezTo>
                  <a:pt x="638432" y="-224799"/>
                  <a:pt x="638432" y="939940"/>
                  <a:pt x="638433" y="1287759"/>
                </a:cubicBezTo>
                <a:cubicBezTo>
                  <a:pt x="1295172" y="1079526"/>
                  <a:pt x="1704775" y="788912"/>
                  <a:pt x="1894703" y="1747705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50747" y="104267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1049416">
            <a:off x="4549810" y="855976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65063" y="1385824"/>
            <a:ext cx="1725834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834" h="1645851">
                <a:moveTo>
                  <a:pt x="0" y="0"/>
                </a:moveTo>
                <a:cubicBezTo>
                  <a:pt x="428882" y="232147"/>
                  <a:pt x="822582" y="476136"/>
                  <a:pt x="1178183" y="665205"/>
                </a:cubicBezTo>
                <a:cubicBezTo>
                  <a:pt x="1479322" y="837972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40147" y="127896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20905797">
            <a:off x="2096303" y="512967"/>
            <a:ext cx="3767081" cy="19614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0604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260604" y="720860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 rot="19924700">
            <a:off x="2964956" y="531568"/>
            <a:ext cx="1952672" cy="1327460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0 h 1709351"/>
              <a:gd name="connsiteX1" fmla="*/ 638433 w 1894703"/>
              <a:gd name="connsiteY1" fmla="*/ 1249405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97676"/>
              <a:gd name="connsiteY0" fmla="*/ 0 h 1242540"/>
              <a:gd name="connsiteX1" fmla="*/ 377568 w 1997676"/>
              <a:gd name="connsiteY1" fmla="*/ 343243 h 1242540"/>
              <a:gd name="connsiteX2" fmla="*/ 775523 w 1997676"/>
              <a:gd name="connsiteY2" fmla="*/ 556053 h 1242540"/>
              <a:gd name="connsiteX3" fmla="*/ 1997676 w 1997676"/>
              <a:gd name="connsiteY3" fmla="*/ 1242540 h 124254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72" h="1327460">
                <a:moveTo>
                  <a:pt x="0" y="0"/>
                </a:moveTo>
                <a:cubicBezTo>
                  <a:pt x="171621" y="59495"/>
                  <a:pt x="275301" y="337212"/>
                  <a:pt x="316491" y="458491"/>
                </a:cubicBezTo>
                <a:cubicBezTo>
                  <a:pt x="542052" y="412945"/>
                  <a:pt x="633501" y="544954"/>
                  <a:pt x="702314" y="664872"/>
                </a:cubicBezTo>
                <a:cubicBezTo>
                  <a:pt x="1059756" y="841336"/>
                  <a:pt x="1510673" y="1090645"/>
                  <a:pt x="1952672" y="1327460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9918879">
            <a:off x="2699233" y="100047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767811" y="1469081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99704" y="1324623"/>
            <a:ext cx="0" cy="611269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49692" y="1464962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23497" y="1469081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85638" y="1470454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67811" y="1470454"/>
            <a:ext cx="2281881" cy="0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27733" y="1931169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26" name="Freeform 25"/>
          <p:cNvSpPr/>
          <p:nvPr/>
        </p:nvSpPr>
        <p:spPr>
          <a:xfrm rot="20905797">
            <a:off x="3217576" y="3221861"/>
            <a:ext cx="2533891" cy="1678726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982890 w 2260604"/>
              <a:gd name="connsiteY2" fmla="*/ 45079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0 w 2252187"/>
              <a:gd name="connsiteY0" fmla="*/ 463158 h 1007394"/>
              <a:gd name="connsiteX1" fmla="*/ 820347 w 2252187"/>
              <a:gd name="connsiteY1" fmla="*/ 0 h 1007394"/>
              <a:gd name="connsiteX2" fmla="*/ 974473 w 2252187"/>
              <a:gd name="connsiteY2" fmla="*/ 281130 h 1007394"/>
              <a:gd name="connsiteX3" fmla="*/ 2252187 w 2252187"/>
              <a:gd name="connsiteY3" fmla="*/ 551191 h 1007394"/>
              <a:gd name="connsiteX4" fmla="*/ 1474070 w 2252187"/>
              <a:gd name="connsiteY4" fmla="*/ 1007394 h 1007394"/>
              <a:gd name="connsiteX5" fmla="*/ 342770 w 2252187"/>
              <a:gd name="connsiteY5" fmla="*/ 792548 h 1007394"/>
              <a:gd name="connsiteX6" fmla="*/ 0 w 2252187"/>
              <a:gd name="connsiteY6" fmla="*/ 463158 h 1007394"/>
              <a:gd name="connsiteX0" fmla="*/ 388843 w 1909417"/>
              <a:gd name="connsiteY0" fmla="*/ 632386 h 1007394"/>
              <a:gd name="connsiteX1" fmla="*/ 477577 w 1909417"/>
              <a:gd name="connsiteY1" fmla="*/ 0 h 1007394"/>
              <a:gd name="connsiteX2" fmla="*/ 631703 w 1909417"/>
              <a:gd name="connsiteY2" fmla="*/ 281130 h 1007394"/>
              <a:gd name="connsiteX3" fmla="*/ 1909417 w 1909417"/>
              <a:gd name="connsiteY3" fmla="*/ 551191 h 1007394"/>
              <a:gd name="connsiteX4" fmla="*/ 1131300 w 1909417"/>
              <a:gd name="connsiteY4" fmla="*/ 1007394 h 1007394"/>
              <a:gd name="connsiteX5" fmla="*/ 0 w 1909417"/>
              <a:gd name="connsiteY5" fmla="*/ 792548 h 1007394"/>
              <a:gd name="connsiteX6" fmla="*/ 388843 w 1909417"/>
              <a:gd name="connsiteY6" fmla="*/ 632386 h 1007394"/>
              <a:gd name="connsiteX0" fmla="*/ 0 w 1520574"/>
              <a:gd name="connsiteY0" fmla="*/ 632386 h 1007394"/>
              <a:gd name="connsiteX1" fmla="*/ 88734 w 1520574"/>
              <a:gd name="connsiteY1" fmla="*/ 0 h 1007394"/>
              <a:gd name="connsiteX2" fmla="*/ 242860 w 1520574"/>
              <a:gd name="connsiteY2" fmla="*/ 281130 h 1007394"/>
              <a:gd name="connsiteX3" fmla="*/ 1520574 w 1520574"/>
              <a:gd name="connsiteY3" fmla="*/ 551191 h 1007394"/>
              <a:gd name="connsiteX4" fmla="*/ 742457 w 1520574"/>
              <a:gd name="connsiteY4" fmla="*/ 1007394 h 1007394"/>
              <a:gd name="connsiteX5" fmla="*/ 305879 w 1520574"/>
              <a:gd name="connsiteY5" fmla="*/ 856983 h 1007394"/>
              <a:gd name="connsiteX6" fmla="*/ 0 w 1520574"/>
              <a:gd name="connsiteY6" fmla="*/ 632386 h 100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574" h="1007394">
                <a:moveTo>
                  <a:pt x="0" y="632386"/>
                </a:moveTo>
                <a:lnTo>
                  <a:pt x="88734" y="0"/>
                </a:lnTo>
                <a:lnTo>
                  <a:pt x="242860" y="281130"/>
                </a:lnTo>
                <a:lnTo>
                  <a:pt x="1520574" y="551191"/>
                </a:lnTo>
                <a:lnTo>
                  <a:pt x="742457" y="1007394"/>
                </a:lnTo>
                <a:lnTo>
                  <a:pt x="305879" y="856983"/>
                </a:lnTo>
                <a:lnTo>
                  <a:pt x="0" y="63238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742792" y="3290244"/>
            <a:ext cx="0" cy="569953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94071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709745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 rot="10800000">
            <a:off x="4519669" y="3378371"/>
            <a:ext cx="2281881" cy="306173"/>
            <a:chOff x="2640069" y="4017659"/>
            <a:chExt cx="2281881" cy="30617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640069" y="4021778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921950" y="4017659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640069" y="4023151"/>
              <a:ext cx="2281881" cy="0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328841" y="2953833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35" name="Freeform 34"/>
          <p:cNvSpPr/>
          <p:nvPr/>
        </p:nvSpPr>
        <p:spPr>
          <a:xfrm rot="19812033">
            <a:off x="4479170" y="3292391"/>
            <a:ext cx="1726833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6833"/>
              <a:gd name="connsiteY0" fmla="*/ 0 h 1645851"/>
              <a:gd name="connsiteX1" fmla="*/ 1311985 w 1726833"/>
              <a:gd name="connsiteY1" fmla="*/ 763785 h 1645851"/>
              <a:gd name="connsiteX2" fmla="*/ 1723253 w 1726833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833" h="1645851">
                <a:moveTo>
                  <a:pt x="0" y="0"/>
                </a:moveTo>
                <a:cubicBezTo>
                  <a:pt x="428882" y="232147"/>
                  <a:pt x="921767" y="532939"/>
                  <a:pt x="1311985" y="763785"/>
                </a:cubicBezTo>
                <a:cubicBezTo>
                  <a:pt x="1565085" y="930993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9918879">
            <a:off x="4110099" y="376023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7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62022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717522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741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400022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71402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722066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864496" y="2162929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780098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48302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432132"/>
            <a:ext cx="1770673" cy="1423013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653688 w 1815629"/>
              <a:gd name="connsiteY2" fmla="*/ 576099 h 854955"/>
              <a:gd name="connsiteX3" fmla="*/ 1815629 w 1815629"/>
              <a:gd name="connsiteY3" fmla="*/ 854955 h 854955"/>
              <a:gd name="connsiteX0" fmla="*/ 0 w 1667504"/>
              <a:gd name="connsiteY0" fmla="*/ 281103 h 1444597"/>
              <a:gd name="connsiteX1" fmla="*/ 1044222 w 1667504"/>
              <a:gd name="connsiteY1" fmla="*/ 27103 h 1444597"/>
              <a:gd name="connsiteX2" fmla="*/ 1653688 w 1667504"/>
              <a:gd name="connsiteY2" fmla="*/ 576099 h 1444597"/>
              <a:gd name="connsiteX3" fmla="*/ 990129 w 1667504"/>
              <a:gd name="connsiteY3" fmla="*/ 1444597 h 1444597"/>
              <a:gd name="connsiteX0" fmla="*/ 0 w 1689834"/>
              <a:gd name="connsiteY0" fmla="*/ 281103 h 1444597"/>
              <a:gd name="connsiteX1" fmla="*/ 1044222 w 1689834"/>
              <a:gd name="connsiteY1" fmla="*/ 27103 h 1444597"/>
              <a:gd name="connsiteX2" fmla="*/ 1653688 w 1689834"/>
              <a:gd name="connsiteY2" fmla="*/ 576099 h 1444597"/>
              <a:gd name="connsiteX3" fmla="*/ 990129 w 1689834"/>
              <a:gd name="connsiteY3" fmla="*/ 1444597 h 1444597"/>
              <a:gd name="connsiteX0" fmla="*/ 0 w 1773627"/>
              <a:gd name="connsiteY0" fmla="*/ 281103 h 1444597"/>
              <a:gd name="connsiteX1" fmla="*/ 1044222 w 1773627"/>
              <a:gd name="connsiteY1" fmla="*/ 27103 h 1444597"/>
              <a:gd name="connsiteX2" fmla="*/ 1744402 w 1773627"/>
              <a:gd name="connsiteY2" fmla="*/ 576099 h 1444597"/>
              <a:gd name="connsiteX3" fmla="*/ 990129 w 1773627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0673" h="1423013">
                <a:moveTo>
                  <a:pt x="0" y="259519"/>
                </a:moveTo>
                <a:cubicBezTo>
                  <a:pt x="370808" y="84698"/>
                  <a:pt x="532974" y="-26623"/>
                  <a:pt x="1044222" y="5519"/>
                </a:cubicBezTo>
                <a:cubicBezTo>
                  <a:pt x="1409038" y="90970"/>
                  <a:pt x="1633977" y="262326"/>
                  <a:pt x="1744402" y="554515"/>
                </a:cubicBezTo>
                <a:cubicBezTo>
                  <a:pt x="1863899" y="937419"/>
                  <a:pt x="1569412" y="1222323"/>
                  <a:pt x="990129" y="1423013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82452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t=1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548227" y="2315814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t=2</a:t>
            </a:r>
            <a:endParaRPr lang="en-US" baseline="-25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404815" y="227422"/>
            <a:ext cx="1372398" cy="1379838"/>
            <a:chOff x="4212907" y="3425568"/>
            <a:chExt cx="1372398" cy="1379838"/>
          </a:xfrm>
        </p:grpSpPr>
        <p:sp>
          <p:nvSpPr>
            <p:cNvPr id="33" name="Rectangle 32"/>
            <p:cNvSpPr/>
            <p:nvPr/>
          </p:nvSpPr>
          <p:spPr>
            <a:xfrm>
              <a:off x="4212907" y="3425568"/>
              <a:ext cx="1372398" cy="137983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10800000">
              <a:off x="4442305" y="3493234"/>
              <a:ext cx="1143000" cy="1141532"/>
            </a:xfrm>
            <a:prstGeom prst="arc">
              <a:avLst>
                <a:gd name="adj1" fmla="val 16200000"/>
                <a:gd name="adj2" fmla="val 19872330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13805" y="4254762"/>
              <a:ext cx="52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t=1</a:t>
              </a:r>
              <a:endParaRPr lang="en-US" baseline="-25000" dirty="0"/>
            </a:p>
          </p:txBody>
        </p:sp>
        <p:cxnSp>
          <p:nvCxnSpPr>
            <p:cNvPr id="22" name="Straight Arrow Connector 21"/>
            <p:cNvCxnSpPr>
              <a:endCxn id="4" idx="0"/>
            </p:cNvCxnSpPr>
            <p:nvPr/>
          </p:nvCxnSpPr>
          <p:spPr>
            <a:xfrm>
              <a:off x="4990757" y="4064000"/>
              <a:ext cx="23048" cy="570766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" idx="2"/>
            </p:cNvCxnSpPr>
            <p:nvPr/>
          </p:nvCxnSpPr>
          <p:spPr>
            <a:xfrm flipH="1">
              <a:off x="4513119" y="4064000"/>
              <a:ext cx="477638" cy="275192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300605" y="3856219"/>
              <a:ext cx="52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t=2</a:t>
              </a:r>
              <a:endParaRPr lang="en-US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13119" y="3493234"/>
              <a:ext cx="745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Turn: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322791" y="1946482"/>
            <a:ext cx="52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t=1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937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148</Words>
  <Application>Microsoft Macintosh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Cottle</dc:creator>
  <cp:lastModifiedBy>Peter Cottle</cp:lastModifiedBy>
  <cp:revision>57</cp:revision>
  <dcterms:created xsi:type="dcterms:W3CDTF">2012-10-01T18:21:57Z</dcterms:created>
  <dcterms:modified xsi:type="dcterms:W3CDTF">2012-11-19T06:00:00Z</dcterms:modified>
</cp:coreProperties>
</file>