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 autoAdjust="0"/>
    <p:restoredTop sz="97229" autoAdjust="0"/>
  </p:normalViewPr>
  <p:slideViewPr>
    <p:cSldViewPr snapToGrid="0" snapToObjects="1">
      <p:cViewPr>
        <p:scale>
          <a:sx n="185" d="100"/>
          <a:sy n="185" d="100"/>
        </p:scale>
        <p:origin x="-2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/>
          <p:cNvSpPr/>
          <p:nvPr/>
        </p:nvSpPr>
        <p:spPr>
          <a:xfrm>
            <a:off x="6338061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400800" y="2057400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61050"/>
              </p:ext>
            </p:extLst>
          </p:nvPr>
        </p:nvGraphicFramePr>
        <p:xfrm>
          <a:off x="1524000" y="1397000"/>
          <a:ext cx="4656668" cy="32959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4167"/>
                <a:gridCol w="1164167"/>
                <a:gridCol w="1164167"/>
                <a:gridCol w="1164167"/>
              </a:tblGrid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7143" y="4862286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638" y="2402114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2987524" y="3132667"/>
            <a:ext cx="634737" cy="616857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 rot="1049416">
            <a:off x="5434802" y="1826749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18432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2068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380680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36483" y="2166683"/>
            <a:ext cx="360684" cy="201481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9570" y="1915043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368722" y="208201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4143" y="209965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=1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8227" y="231581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00605" y="3856219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125</Words>
  <Application>Microsoft Macintosh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48</cp:revision>
  <dcterms:created xsi:type="dcterms:W3CDTF">2012-10-01T18:21:57Z</dcterms:created>
  <dcterms:modified xsi:type="dcterms:W3CDTF">2012-11-18T01:52:17Z</dcterms:modified>
</cp:coreProperties>
</file>