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9" autoAdjust="0"/>
    <p:restoredTop sz="97229" autoAdjust="0"/>
  </p:normalViewPr>
  <p:slideViewPr>
    <p:cSldViewPr snapToGrid="0" snapToObjects="1">
      <p:cViewPr>
        <p:scale>
          <a:sx n="185" d="100"/>
          <a:sy n="185" d="100"/>
        </p:scale>
        <p:origin x="-240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H="1" flipV="1">
            <a:off x="2931234" y="1112108"/>
            <a:ext cx="899361" cy="1633839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3672703" y="1853514"/>
            <a:ext cx="2471351" cy="604107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677297" y="1489676"/>
            <a:ext cx="2642974" cy="1702486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3672703" y="2272092"/>
            <a:ext cx="755135" cy="1855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9215" y="227295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659183" y="2423295"/>
            <a:ext cx="61576" cy="61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267676" y="1750541"/>
            <a:ext cx="425623" cy="70354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9777" y="197227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8919" y="1902760"/>
            <a:ext cx="5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613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1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6675" cy="74208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2412026" y="226033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>
            <a:off x="3727743" y="154236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Block Arc 40"/>
          <p:cNvSpPr/>
          <p:nvPr/>
        </p:nvSpPr>
        <p:spPr>
          <a:xfrm>
            <a:off x="6756818" y="4230129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6322303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lock Arc 42"/>
          <p:cNvSpPr/>
          <p:nvPr/>
        </p:nvSpPr>
        <p:spPr>
          <a:xfrm>
            <a:off x="6338061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44257" y="242398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33150" y="209386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19068" y="1832068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31853" y="1719340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8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>
            <a:off x="3727743" y="154236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77315" y="2105947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670377" y="1462086"/>
            <a:ext cx="2814595" cy="2384747"/>
            <a:chOff x="5670378" y="1462087"/>
            <a:chExt cx="2041108" cy="1729388"/>
          </a:xfrm>
        </p:grpSpPr>
        <p:sp>
          <p:nvSpPr>
            <p:cNvPr id="21" name="Freeform 20"/>
            <p:cNvSpPr/>
            <p:nvPr/>
          </p:nvSpPr>
          <p:spPr>
            <a:xfrm>
              <a:off x="5670378" y="1646753"/>
              <a:ext cx="2041108" cy="1314791"/>
            </a:xfrm>
            <a:custGeom>
              <a:avLst/>
              <a:gdLst>
                <a:gd name="connsiteX0" fmla="*/ 1187622 w 2917568"/>
                <a:gd name="connsiteY0" fmla="*/ 1393567 h 2128108"/>
                <a:gd name="connsiteX1" fmla="*/ 2780271 w 2917568"/>
                <a:gd name="connsiteY1" fmla="*/ 1002270 h 2128108"/>
                <a:gd name="connsiteX2" fmla="*/ 2917568 w 2917568"/>
                <a:gd name="connsiteY2" fmla="*/ 1729945 h 2128108"/>
                <a:gd name="connsiteX3" fmla="*/ 926757 w 2917568"/>
                <a:gd name="connsiteY3" fmla="*/ 2128108 h 2128108"/>
                <a:gd name="connsiteX4" fmla="*/ 0 w 2917568"/>
                <a:gd name="connsiteY4" fmla="*/ 377567 h 2128108"/>
                <a:gd name="connsiteX5" fmla="*/ 466811 w 2917568"/>
                <a:gd name="connsiteY5" fmla="*/ 0 h 2128108"/>
                <a:gd name="connsiteX6" fmla="*/ 1187622 w 2917568"/>
                <a:gd name="connsiteY6" fmla="*/ 1393567 h 2128108"/>
                <a:gd name="connsiteX0" fmla="*/ 1187622 w 2835190"/>
                <a:gd name="connsiteY0" fmla="*/ 1393567 h 2128108"/>
                <a:gd name="connsiteX1" fmla="*/ 2780271 w 2835190"/>
                <a:gd name="connsiteY1" fmla="*/ 1002270 h 2128108"/>
                <a:gd name="connsiteX2" fmla="*/ 2835190 w 2835190"/>
                <a:gd name="connsiteY2" fmla="*/ 1530864 h 2128108"/>
                <a:gd name="connsiteX3" fmla="*/ 926757 w 2835190"/>
                <a:gd name="connsiteY3" fmla="*/ 2128108 h 2128108"/>
                <a:gd name="connsiteX4" fmla="*/ 0 w 2835190"/>
                <a:gd name="connsiteY4" fmla="*/ 377567 h 2128108"/>
                <a:gd name="connsiteX5" fmla="*/ 466811 w 2835190"/>
                <a:gd name="connsiteY5" fmla="*/ 0 h 2128108"/>
                <a:gd name="connsiteX6" fmla="*/ 1187622 w 2835190"/>
                <a:gd name="connsiteY6" fmla="*/ 1393567 h 2128108"/>
                <a:gd name="connsiteX0" fmla="*/ 995406 w 2642974"/>
                <a:gd name="connsiteY0" fmla="*/ 1393567 h 2128108"/>
                <a:gd name="connsiteX1" fmla="*/ 2588055 w 2642974"/>
                <a:gd name="connsiteY1" fmla="*/ 1002270 h 2128108"/>
                <a:gd name="connsiteX2" fmla="*/ 2642974 w 2642974"/>
                <a:gd name="connsiteY2" fmla="*/ 1530864 h 2128108"/>
                <a:gd name="connsiteX3" fmla="*/ 734541 w 2642974"/>
                <a:gd name="connsiteY3" fmla="*/ 2128108 h 2128108"/>
                <a:gd name="connsiteX4" fmla="*/ 0 w 2642974"/>
                <a:gd name="connsiteY4" fmla="*/ 761999 h 2128108"/>
                <a:gd name="connsiteX5" fmla="*/ 274595 w 2642974"/>
                <a:gd name="connsiteY5" fmla="*/ 0 h 2128108"/>
                <a:gd name="connsiteX6" fmla="*/ 995406 w 2642974"/>
                <a:gd name="connsiteY6" fmla="*/ 1393567 h 2128108"/>
                <a:gd name="connsiteX0" fmla="*/ 995406 w 2642974"/>
                <a:gd name="connsiteY0" fmla="*/ 967945 h 1702486"/>
                <a:gd name="connsiteX1" fmla="*/ 2588055 w 2642974"/>
                <a:gd name="connsiteY1" fmla="*/ 576648 h 1702486"/>
                <a:gd name="connsiteX2" fmla="*/ 2642974 w 2642974"/>
                <a:gd name="connsiteY2" fmla="*/ 1105242 h 1702486"/>
                <a:gd name="connsiteX3" fmla="*/ 734541 w 2642974"/>
                <a:gd name="connsiteY3" fmla="*/ 1702486 h 1702486"/>
                <a:gd name="connsiteX4" fmla="*/ 0 w 2642974"/>
                <a:gd name="connsiteY4" fmla="*/ 336377 h 1702486"/>
                <a:gd name="connsiteX5" fmla="*/ 453081 w 2642974"/>
                <a:gd name="connsiteY5" fmla="*/ 0 h 1702486"/>
                <a:gd name="connsiteX6" fmla="*/ 995406 w 2642974"/>
                <a:gd name="connsiteY6" fmla="*/ 967945 h 170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2974" h="1702486">
                  <a:moveTo>
                    <a:pt x="995406" y="967945"/>
                  </a:moveTo>
                  <a:lnTo>
                    <a:pt x="2588055" y="576648"/>
                  </a:lnTo>
                  <a:lnTo>
                    <a:pt x="2642974" y="1105242"/>
                  </a:lnTo>
                  <a:lnTo>
                    <a:pt x="734541" y="1702486"/>
                  </a:lnTo>
                  <a:lnTo>
                    <a:pt x="0" y="336377"/>
                  </a:lnTo>
                  <a:lnTo>
                    <a:pt x="453081" y="0"/>
                  </a:lnTo>
                  <a:lnTo>
                    <a:pt x="995406" y="9679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73705" y="1929007"/>
              <a:ext cx="40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428666" y="2367766"/>
              <a:ext cx="47554" cy="475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126314" y="1848213"/>
              <a:ext cx="328699" cy="5433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13950" y="1843739"/>
              <a:ext cx="37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39107" y="1462087"/>
              <a:ext cx="524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cc</a:t>
              </a:r>
              <a:endParaRPr lang="en-US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20687964">
              <a:off x="6478076" y="2371540"/>
              <a:ext cx="125907" cy="125907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76220" y="2822143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439107" y="2250995"/>
              <a:ext cx="583173" cy="143280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 rot="19808676">
              <a:off x="6302559" y="2305545"/>
              <a:ext cx="121079" cy="121079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7243" y="2477426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455021" y="2404859"/>
              <a:ext cx="163266" cy="5566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013622" y="2385634"/>
              <a:ext cx="442769" cy="2092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530296" y="2489141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e</a:t>
            </a:r>
            <a:r>
              <a:rPr lang="en-US" baseline="30000" dirty="0" smtClean="0">
                <a:solidFill>
                  <a:srgbClr val="7F7F7F"/>
                </a:solidFill>
              </a:rPr>
              <a:t>p</a:t>
            </a:r>
            <a:r>
              <a:rPr lang="en-US" baseline="-25000" dirty="0" smtClean="0">
                <a:solidFill>
                  <a:srgbClr val="7F7F7F"/>
                </a:solidFill>
              </a:rPr>
              <a:t>1</a:t>
            </a:r>
            <a:endParaRPr lang="en-US" baseline="-25000" dirty="0">
              <a:solidFill>
                <a:srgbClr val="7F7F7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Block Arc 40"/>
          <p:cNvSpPr/>
          <p:nvPr/>
        </p:nvSpPr>
        <p:spPr>
          <a:xfrm>
            <a:off x="6756818" y="4230129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6322303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lock Arc 42"/>
          <p:cNvSpPr/>
          <p:nvPr/>
        </p:nvSpPr>
        <p:spPr>
          <a:xfrm>
            <a:off x="6338061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44257" y="242398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33150" y="209386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19068" y="1832068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31853" y="1719340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89106" y="2103026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30000" dirty="0" smtClean="0"/>
              <a:t>t=2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1198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6400800" y="2057400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61050"/>
              </p:ext>
            </p:extLst>
          </p:nvPr>
        </p:nvGraphicFramePr>
        <p:xfrm>
          <a:off x="1524000" y="1397000"/>
          <a:ext cx="4656668" cy="32959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64167"/>
                <a:gridCol w="1164167"/>
                <a:gridCol w="1164167"/>
                <a:gridCol w="1164167"/>
              </a:tblGrid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7143" y="4862286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5638" y="2402114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2987524" y="3132667"/>
            <a:ext cx="634737" cy="616857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/>
          <p:cNvSpPr/>
          <p:nvPr/>
        </p:nvSpPr>
        <p:spPr>
          <a:xfrm rot="1049416">
            <a:off x="5434802" y="1826749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18432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2068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380680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36483" y="2166683"/>
            <a:ext cx="360684" cy="201481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99570" y="1915043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6368722" y="208201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4143" y="209965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49416">
            <a:off x="4549810" y="855976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65063" y="1385824"/>
            <a:ext cx="1725834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834" h="1645851">
                <a:moveTo>
                  <a:pt x="0" y="0"/>
                </a:moveTo>
                <a:cubicBezTo>
                  <a:pt x="428882" y="232147"/>
                  <a:pt x="822582" y="476136"/>
                  <a:pt x="1178183" y="665205"/>
                </a:cubicBezTo>
                <a:cubicBezTo>
                  <a:pt x="1479322" y="837972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0147" y="127896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20905797">
            <a:off x="2096303" y="512967"/>
            <a:ext cx="3767081" cy="19614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604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260604" y="720860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9924700">
            <a:off x="2964956" y="531568"/>
            <a:ext cx="1952672" cy="1327460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0 h 1709351"/>
              <a:gd name="connsiteX1" fmla="*/ 638433 w 1894703"/>
              <a:gd name="connsiteY1" fmla="*/ 1249405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97676"/>
              <a:gd name="connsiteY0" fmla="*/ 0 h 1242540"/>
              <a:gd name="connsiteX1" fmla="*/ 377568 w 1997676"/>
              <a:gd name="connsiteY1" fmla="*/ 343243 h 1242540"/>
              <a:gd name="connsiteX2" fmla="*/ 775523 w 1997676"/>
              <a:gd name="connsiteY2" fmla="*/ 556053 h 1242540"/>
              <a:gd name="connsiteX3" fmla="*/ 1997676 w 1997676"/>
              <a:gd name="connsiteY3" fmla="*/ 1242540 h 124254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72" h="1327460">
                <a:moveTo>
                  <a:pt x="0" y="0"/>
                </a:moveTo>
                <a:cubicBezTo>
                  <a:pt x="171621" y="59495"/>
                  <a:pt x="275301" y="337212"/>
                  <a:pt x="316491" y="458491"/>
                </a:cubicBezTo>
                <a:cubicBezTo>
                  <a:pt x="542052" y="412945"/>
                  <a:pt x="633501" y="544954"/>
                  <a:pt x="702314" y="664872"/>
                </a:cubicBezTo>
                <a:cubicBezTo>
                  <a:pt x="1059756" y="841336"/>
                  <a:pt x="1510673" y="1090645"/>
                  <a:pt x="1952672" y="1327460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918879">
            <a:off x="2699233" y="100047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67811" y="1469081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99704" y="1324623"/>
            <a:ext cx="0" cy="61126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92" y="1464962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497" y="1469081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5638" y="1470454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7811" y="1470454"/>
            <a:ext cx="2281881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7733" y="1931169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26" name="Freeform 25"/>
          <p:cNvSpPr/>
          <p:nvPr/>
        </p:nvSpPr>
        <p:spPr>
          <a:xfrm rot="20905797">
            <a:off x="3217576" y="3221861"/>
            <a:ext cx="2533891" cy="1678726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982890 w 2260604"/>
              <a:gd name="connsiteY2" fmla="*/ 45079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0 w 2252187"/>
              <a:gd name="connsiteY0" fmla="*/ 463158 h 1007394"/>
              <a:gd name="connsiteX1" fmla="*/ 820347 w 2252187"/>
              <a:gd name="connsiteY1" fmla="*/ 0 h 1007394"/>
              <a:gd name="connsiteX2" fmla="*/ 974473 w 2252187"/>
              <a:gd name="connsiteY2" fmla="*/ 281130 h 1007394"/>
              <a:gd name="connsiteX3" fmla="*/ 2252187 w 2252187"/>
              <a:gd name="connsiteY3" fmla="*/ 551191 h 1007394"/>
              <a:gd name="connsiteX4" fmla="*/ 1474070 w 2252187"/>
              <a:gd name="connsiteY4" fmla="*/ 1007394 h 1007394"/>
              <a:gd name="connsiteX5" fmla="*/ 342770 w 2252187"/>
              <a:gd name="connsiteY5" fmla="*/ 792548 h 1007394"/>
              <a:gd name="connsiteX6" fmla="*/ 0 w 2252187"/>
              <a:gd name="connsiteY6" fmla="*/ 463158 h 1007394"/>
              <a:gd name="connsiteX0" fmla="*/ 388843 w 1909417"/>
              <a:gd name="connsiteY0" fmla="*/ 632386 h 1007394"/>
              <a:gd name="connsiteX1" fmla="*/ 477577 w 1909417"/>
              <a:gd name="connsiteY1" fmla="*/ 0 h 1007394"/>
              <a:gd name="connsiteX2" fmla="*/ 631703 w 1909417"/>
              <a:gd name="connsiteY2" fmla="*/ 281130 h 1007394"/>
              <a:gd name="connsiteX3" fmla="*/ 1909417 w 1909417"/>
              <a:gd name="connsiteY3" fmla="*/ 551191 h 1007394"/>
              <a:gd name="connsiteX4" fmla="*/ 1131300 w 1909417"/>
              <a:gd name="connsiteY4" fmla="*/ 1007394 h 1007394"/>
              <a:gd name="connsiteX5" fmla="*/ 0 w 1909417"/>
              <a:gd name="connsiteY5" fmla="*/ 792548 h 1007394"/>
              <a:gd name="connsiteX6" fmla="*/ 388843 w 1909417"/>
              <a:gd name="connsiteY6" fmla="*/ 632386 h 1007394"/>
              <a:gd name="connsiteX0" fmla="*/ 0 w 1520574"/>
              <a:gd name="connsiteY0" fmla="*/ 632386 h 1007394"/>
              <a:gd name="connsiteX1" fmla="*/ 88734 w 1520574"/>
              <a:gd name="connsiteY1" fmla="*/ 0 h 1007394"/>
              <a:gd name="connsiteX2" fmla="*/ 242860 w 1520574"/>
              <a:gd name="connsiteY2" fmla="*/ 281130 h 1007394"/>
              <a:gd name="connsiteX3" fmla="*/ 1520574 w 1520574"/>
              <a:gd name="connsiteY3" fmla="*/ 551191 h 1007394"/>
              <a:gd name="connsiteX4" fmla="*/ 742457 w 1520574"/>
              <a:gd name="connsiteY4" fmla="*/ 1007394 h 1007394"/>
              <a:gd name="connsiteX5" fmla="*/ 305879 w 1520574"/>
              <a:gd name="connsiteY5" fmla="*/ 856983 h 1007394"/>
              <a:gd name="connsiteX6" fmla="*/ 0 w 1520574"/>
              <a:gd name="connsiteY6" fmla="*/ 632386 h 100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574" h="1007394">
                <a:moveTo>
                  <a:pt x="0" y="632386"/>
                </a:moveTo>
                <a:lnTo>
                  <a:pt x="88734" y="0"/>
                </a:lnTo>
                <a:lnTo>
                  <a:pt x="242860" y="281130"/>
                </a:lnTo>
                <a:lnTo>
                  <a:pt x="1520574" y="551191"/>
                </a:lnTo>
                <a:lnTo>
                  <a:pt x="742457" y="1007394"/>
                </a:lnTo>
                <a:lnTo>
                  <a:pt x="305879" y="856983"/>
                </a:lnTo>
                <a:lnTo>
                  <a:pt x="0" y="63238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42792" y="3290244"/>
            <a:ext cx="0" cy="569953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94071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09745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519669" y="3378371"/>
            <a:ext cx="2281881" cy="306173"/>
            <a:chOff x="2640069" y="4017659"/>
            <a:chExt cx="2281881" cy="30617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40069" y="4021778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21950" y="4017659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40069" y="4023151"/>
              <a:ext cx="2281881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28841" y="2953833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35" name="Freeform 34"/>
          <p:cNvSpPr/>
          <p:nvPr/>
        </p:nvSpPr>
        <p:spPr>
          <a:xfrm rot="19812033">
            <a:off x="4479170" y="3292391"/>
            <a:ext cx="1726833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6833"/>
              <a:gd name="connsiteY0" fmla="*/ 0 h 1645851"/>
              <a:gd name="connsiteX1" fmla="*/ 1311985 w 1726833"/>
              <a:gd name="connsiteY1" fmla="*/ 763785 h 1645851"/>
              <a:gd name="connsiteX2" fmla="*/ 1723253 w 1726833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833" h="1645851">
                <a:moveTo>
                  <a:pt x="0" y="0"/>
                </a:moveTo>
                <a:cubicBezTo>
                  <a:pt x="428882" y="232147"/>
                  <a:pt x="921767" y="532939"/>
                  <a:pt x="1311985" y="763785"/>
                </a:cubicBezTo>
                <a:cubicBezTo>
                  <a:pt x="1565085" y="930993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9918879">
            <a:off x="4110099" y="376023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62022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717522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741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400022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7140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722066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864496" y="2162929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78009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48302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432132"/>
            <a:ext cx="1770673" cy="1423013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653688 w 1815629"/>
              <a:gd name="connsiteY2" fmla="*/ 576099 h 854955"/>
              <a:gd name="connsiteX3" fmla="*/ 1815629 w 1815629"/>
              <a:gd name="connsiteY3" fmla="*/ 854955 h 854955"/>
              <a:gd name="connsiteX0" fmla="*/ 0 w 1667504"/>
              <a:gd name="connsiteY0" fmla="*/ 281103 h 1444597"/>
              <a:gd name="connsiteX1" fmla="*/ 1044222 w 1667504"/>
              <a:gd name="connsiteY1" fmla="*/ 27103 h 1444597"/>
              <a:gd name="connsiteX2" fmla="*/ 1653688 w 1667504"/>
              <a:gd name="connsiteY2" fmla="*/ 576099 h 1444597"/>
              <a:gd name="connsiteX3" fmla="*/ 990129 w 1667504"/>
              <a:gd name="connsiteY3" fmla="*/ 1444597 h 1444597"/>
              <a:gd name="connsiteX0" fmla="*/ 0 w 1689834"/>
              <a:gd name="connsiteY0" fmla="*/ 281103 h 1444597"/>
              <a:gd name="connsiteX1" fmla="*/ 1044222 w 1689834"/>
              <a:gd name="connsiteY1" fmla="*/ 27103 h 1444597"/>
              <a:gd name="connsiteX2" fmla="*/ 1653688 w 1689834"/>
              <a:gd name="connsiteY2" fmla="*/ 576099 h 1444597"/>
              <a:gd name="connsiteX3" fmla="*/ 990129 w 1689834"/>
              <a:gd name="connsiteY3" fmla="*/ 1444597 h 1444597"/>
              <a:gd name="connsiteX0" fmla="*/ 0 w 1773627"/>
              <a:gd name="connsiteY0" fmla="*/ 281103 h 1444597"/>
              <a:gd name="connsiteX1" fmla="*/ 1044222 w 1773627"/>
              <a:gd name="connsiteY1" fmla="*/ 27103 h 1444597"/>
              <a:gd name="connsiteX2" fmla="*/ 1744402 w 1773627"/>
              <a:gd name="connsiteY2" fmla="*/ 576099 h 1444597"/>
              <a:gd name="connsiteX3" fmla="*/ 990129 w 1773627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73" h="1423013">
                <a:moveTo>
                  <a:pt x="0" y="259519"/>
                </a:moveTo>
                <a:cubicBezTo>
                  <a:pt x="370808" y="84698"/>
                  <a:pt x="532974" y="-26623"/>
                  <a:pt x="1044222" y="5519"/>
                </a:cubicBezTo>
                <a:cubicBezTo>
                  <a:pt x="1409038" y="90970"/>
                  <a:pt x="1633977" y="262326"/>
                  <a:pt x="1744402" y="554515"/>
                </a:cubicBezTo>
                <a:cubicBezTo>
                  <a:pt x="1863899" y="937419"/>
                  <a:pt x="1569412" y="1222323"/>
                  <a:pt x="990129" y="142301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82452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t=1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548227" y="2315814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t=2</a:t>
            </a:r>
            <a:endParaRPr lang="en-US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04815" y="227422"/>
            <a:ext cx="1372398" cy="1379838"/>
            <a:chOff x="4212907" y="3425568"/>
            <a:chExt cx="1372398" cy="1379838"/>
          </a:xfrm>
        </p:grpSpPr>
        <p:sp>
          <p:nvSpPr>
            <p:cNvPr id="33" name="Rectangle 32"/>
            <p:cNvSpPr/>
            <p:nvPr/>
          </p:nvSpPr>
          <p:spPr>
            <a:xfrm>
              <a:off x="4212907" y="3425568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0800000">
              <a:off x="4442305" y="3493234"/>
              <a:ext cx="1143000" cy="1141532"/>
            </a:xfrm>
            <a:prstGeom prst="arc">
              <a:avLst>
                <a:gd name="adj1" fmla="val 16200000"/>
                <a:gd name="adj2" fmla="val 19872330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13805" y="4254762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4990757" y="4064000"/>
              <a:ext cx="230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" idx="2"/>
            </p:cNvCxnSpPr>
            <p:nvPr/>
          </p:nvCxnSpPr>
          <p:spPr>
            <a:xfrm flipH="1">
              <a:off x="4513119" y="4064000"/>
              <a:ext cx="477638" cy="27519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300605" y="3856219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t=2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3119" y="3493234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22791" y="1946482"/>
            <a:ext cx="5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t=1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93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145</Words>
  <Application>Microsoft Macintosh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51</cp:revision>
  <dcterms:created xsi:type="dcterms:W3CDTF">2012-10-01T18:21:57Z</dcterms:created>
  <dcterms:modified xsi:type="dcterms:W3CDTF">2012-11-18T06:39:29Z</dcterms:modified>
</cp:coreProperties>
</file>