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24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661243" y="3557997"/>
            <a:ext cx="1256270" cy="962515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148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55</cp:revision>
  <dcterms:created xsi:type="dcterms:W3CDTF">2012-10-01T18:21:57Z</dcterms:created>
  <dcterms:modified xsi:type="dcterms:W3CDTF">2012-11-19T04:22:06Z</dcterms:modified>
</cp:coreProperties>
</file>