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632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1050"/>
              </p:ext>
            </p:extLst>
          </p:nvPr>
        </p:nvGraphicFramePr>
        <p:xfrm>
          <a:off x="1524000" y="1397000"/>
          <a:ext cx="4656668" cy="329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167"/>
                <a:gridCol w="1164167"/>
                <a:gridCol w="1164167"/>
                <a:gridCol w="1164167"/>
              </a:tblGrid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7143" y="4862286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638" y="2402114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2987524" y="3132667"/>
            <a:ext cx="634737" cy="616857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51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8</cp:revision>
  <dcterms:created xsi:type="dcterms:W3CDTF">2012-10-01T18:21:57Z</dcterms:created>
  <dcterms:modified xsi:type="dcterms:W3CDTF">2012-11-13T23:38:33Z</dcterms:modified>
</cp:coreProperties>
</file>