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229" autoAdjust="0"/>
  </p:normalViewPr>
  <p:slideViewPr>
    <p:cSldViewPr snapToGrid="0" snapToObjects="1">
      <p:cViewPr>
        <p:scale>
          <a:sx n="140" d="100"/>
          <a:sy n="140" d="100"/>
        </p:scale>
        <p:origin x="-1544" y="-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1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362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40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08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1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63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11/17/12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1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11/17/12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0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11/17/12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46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98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17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A4314-7EE0-3B48-A3CB-01AED7CBB16F}" type="datetimeFigureOut">
              <a:rPr lang="en-US" smtClean="0"/>
              <a:t>11/17/12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6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638300" y="330200"/>
            <a:ext cx="5473700" cy="1549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175000" y="914400"/>
            <a:ext cx="419100" cy="4191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549900" y="1714500"/>
            <a:ext cx="0" cy="175260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035300" y="1714500"/>
            <a:ext cx="889000" cy="163830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53100" y="1879600"/>
            <a:ext cx="240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Gravity vector at</a:t>
            </a:r>
          </a:p>
          <a:p>
            <a:r>
              <a:rPr lang="en-US" dirty="0" smtClean="0"/>
              <a:t>T=0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93800" y="2202765"/>
            <a:ext cx="240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Gravity vector at</a:t>
            </a:r>
          </a:p>
          <a:p>
            <a:r>
              <a:rPr lang="en-US" dirty="0" smtClean="0"/>
              <a:t>T=1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05200" y="3860800"/>
            <a:ext cx="24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Projected onto edge: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353050" y="4954032"/>
            <a:ext cx="800100" cy="22647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309004" y="4991056"/>
            <a:ext cx="1615296" cy="457229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054600" y="5353734"/>
            <a:ext cx="309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Projected Gravity vector at</a:t>
            </a:r>
          </a:p>
          <a:p>
            <a:r>
              <a:rPr lang="en-US" dirty="0" smtClean="0"/>
              <a:t>T=0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835150" y="5569632"/>
            <a:ext cx="2813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Projected Gravity vector at</a:t>
            </a:r>
          </a:p>
          <a:p>
            <a:r>
              <a:rPr lang="en-US" dirty="0" smtClean="0"/>
              <a:t>T=0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819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366762" y="2116667"/>
            <a:ext cx="520096" cy="520096"/>
            <a:chOff x="2467428" y="1596571"/>
            <a:chExt cx="520096" cy="520096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366762" y="4361543"/>
            <a:ext cx="520096" cy="520096"/>
            <a:chOff x="2467428" y="1596571"/>
            <a:chExt cx="520096" cy="520096"/>
          </a:xfrm>
        </p:grpSpPr>
        <p:cxnSp>
          <p:nvCxnSpPr>
            <p:cNvPr id="16" name="Straight Arrow Connector 15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/>
          <p:cNvCxnSpPr/>
          <p:nvPr/>
        </p:nvCxnSpPr>
        <p:spPr>
          <a:xfrm flipV="1">
            <a:off x="1366762" y="1672167"/>
            <a:ext cx="929821" cy="964597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2621" y="1696148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296583" y="1354667"/>
            <a:ext cx="751417" cy="31750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87574" y="1426047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296583" y="1676711"/>
            <a:ext cx="1511" cy="546098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329242" y="1763675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baseline="-250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4864496" y="2117574"/>
            <a:ext cx="520096" cy="520096"/>
            <a:chOff x="2467428" y="1596571"/>
            <a:chExt cx="520096" cy="520096"/>
          </a:xfrm>
        </p:grpSpPr>
        <p:cxnSp>
          <p:nvCxnSpPr>
            <p:cNvPr id="38" name="Straight Arrow Connector 37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Right Arrow 45"/>
          <p:cNvSpPr/>
          <p:nvPr/>
        </p:nvSpPr>
        <p:spPr>
          <a:xfrm>
            <a:off x="3226741" y="1553323"/>
            <a:ext cx="1476963" cy="1024314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5743911" y="1602947"/>
            <a:ext cx="100811" cy="100811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/>
          <p:cNvSpPr/>
          <p:nvPr/>
        </p:nvSpPr>
        <p:spPr>
          <a:xfrm>
            <a:off x="5766741" y="1365193"/>
            <a:ext cx="1815629" cy="854955"/>
          </a:xfrm>
          <a:custGeom>
            <a:avLst/>
            <a:gdLst>
              <a:gd name="connsiteX0" fmla="*/ 0 w 1815629"/>
              <a:gd name="connsiteY0" fmla="*/ 281103 h 854955"/>
              <a:gd name="connsiteX1" fmla="*/ 1044222 w 1815629"/>
              <a:gd name="connsiteY1" fmla="*/ 27103 h 854955"/>
              <a:gd name="connsiteX2" fmla="*/ 1815629 w 1815629"/>
              <a:gd name="connsiteY2" fmla="*/ 854955 h 854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5629" h="854955">
                <a:moveTo>
                  <a:pt x="0" y="281103"/>
                </a:moveTo>
                <a:cubicBezTo>
                  <a:pt x="370808" y="106282"/>
                  <a:pt x="741617" y="-68539"/>
                  <a:pt x="1044222" y="27103"/>
                </a:cubicBezTo>
                <a:cubicBezTo>
                  <a:pt x="1346827" y="122745"/>
                  <a:pt x="1767024" y="536671"/>
                  <a:pt x="1815629" y="854955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445580" y="1237097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t=0</a:t>
            </a:r>
            <a:endParaRPr lang="en-US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7582370" y="1633225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t&gt;0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291362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366762" y="2116667"/>
            <a:ext cx="520096" cy="520096"/>
            <a:chOff x="2467428" y="1596571"/>
            <a:chExt cx="520096" cy="520096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/>
          <p:cNvCxnSpPr/>
          <p:nvPr/>
        </p:nvCxnSpPr>
        <p:spPr>
          <a:xfrm flipV="1">
            <a:off x="1366762" y="1672167"/>
            <a:ext cx="929821" cy="964597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2621" y="1696148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296583" y="1672169"/>
            <a:ext cx="690133" cy="330388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87574" y="1487503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baseline="-250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4864496" y="2117574"/>
            <a:ext cx="520096" cy="520096"/>
            <a:chOff x="2467428" y="1596571"/>
            <a:chExt cx="520096" cy="520096"/>
          </a:xfrm>
        </p:grpSpPr>
        <p:cxnSp>
          <p:nvCxnSpPr>
            <p:cNvPr id="38" name="Straight Arrow Connector 37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Right Arrow 45"/>
          <p:cNvSpPr/>
          <p:nvPr/>
        </p:nvSpPr>
        <p:spPr>
          <a:xfrm>
            <a:off x="3226741" y="1553323"/>
            <a:ext cx="1476963" cy="1024314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5743911" y="1602947"/>
            <a:ext cx="100811" cy="100811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445580" y="1237097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t=0</a:t>
            </a:r>
            <a:endParaRPr lang="en-US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7041040" y="1817891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t&gt;0</a:t>
            </a:r>
            <a:endParaRPr lang="en-US" baseline="-250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794962" y="1668782"/>
            <a:ext cx="1505436" cy="720699"/>
          </a:xfrm>
          <a:prstGeom prst="straightConnector1">
            <a:avLst/>
          </a:prstGeom>
          <a:ln w="28575" cmpd="sng">
            <a:prstDash val="dash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981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32"/>
          <p:cNvCxnSpPr/>
          <p:nvPr/>
        </p:nvCxnSpPr>
        <p:spPr>
          <a:xfrm flipV="1">
            <a:off x="862061" y="238606"/>
            <a:ext cx="2899018" cy="1579285"/>
          </a:xfrm>
          <a:prstGeom prst="straightConnector1">
            <a:avLst/>
          </a:prstGeom>
          <a:ln w="28575" cmpd="sng">
            <a:solidFill>
              <a:srgbClr val="7F7F7F"/>
            </a:solidFill>
            <a:prstDash val="dash"/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286000" y="418652"/>
            <a:ext cx="1636889" cy="1636889"/>
          </a:xfrm>
          <a:prstGeom prst="ellipse">
            <a:avLst/>
          </a:prstGeom>
          <a:noFill/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366762" y="2116667"/>
            <a:ext cx="520096" cy="520096"/>
            <a:chOff x="2467428" y="1596571"/>
            <a:chExt cx="520096" cy="520096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/>
          <p:cNvCxnSpPr/>
          <p:nvPr/>
        </p:nvCxnSpPr>
        <p:spPr>
          <a:xfrm flipV="1">
            <a:off x="1366762" y="1237097"/>
            <a:ext cx="1775312" cy="1399668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001762" y="1598039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baseline="-25000" dirty="0"/>
          </a:p>
        </p:txBody>
      </p:sp>
      <p:cxnSp>
        <p:nvCxnSpPr>
          <p:cNvPr id="25" name="Straight Arrow Connector 24"/>
          <p:cNvCxnSpPr>
            <a:endCxn id="7" idx="6"/>
          </p:cNvCxnSpPr>
          <p:nvPr/>
        </p:nvCxnSpPr>
        <p:spPr>
          <a:xfrm>
            <a:off x="3142074" y="1237097"/>
            <a:ext cx="780815" cy="0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338954" y="886579"/>
            <a:ext cx="362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endParaRPr lang="en-US" baseline="-250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4864496" y="2117574"/>
            <a:ext cx="520096" cy="520096"/>
            <a:chOff x="2467428" y="1596571"/>
            <a:chExt cx="520096" cy="520096"/>
          </a:xfrm>
        </p:grpSpPr>
        <p:cxnSp>
          <p:nvCxnSpPr>
            <p:cNvPr id="38" name="Straight Arrow Connector 37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7" name="Oval 46"/>
          <p:cNvSpPr/>
          <p:nvPr/>
        </p:nvSpPr>
        <p:spPr>
          <a:xfrm>
            <a:off x="6400800" y="2057400"/>
            <a:ext cx="100811" cy="100811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445580" y="1237097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t=0</a:t>
            </a:r>
            <a:endParaRPr lang="en-US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7041040" y="1817891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t&gt;0</a:t>
            </a:r>
            <a:endParaRPr lang="en-US" baseline="-250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794962" y="1668782"/>
            <a:ext cx="1505436" cy="720699"/>
          </a:xfrm>
          <a:prstGeom prst="straightConnector1">
            <a:avLst/>
          </a:prstGeom>
          <a:ln w="28575" cmpd="sng">
            <a:prstDash val="dash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092024" y="1214659"/>
            <a:ext cx="73149" cy="73152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862061" y="1795379"/>
            <a:ext cx="504701" cy="841386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48258" y="2020149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862061" y="1408545"/>
            <a:ext cx="751417" cy="409346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47829" y="1275830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sp>
        <p:nvSpPr>
          <p:cNvPr id="34" name="Oval 33"/>
          <p:cNvSpPr/>
          <p:nvPr/>
        </p:nvSpPr>
        <p:spPr>
          <a:xfrm>
            <a:off x="3329091" y="420328"/>
            <a:ext cx="73149" cy="73152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282299" y="989906"/>
            <a:ext cx="73149" cy="73152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026642" y="693726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40" name="TextBox 39"/>
          <p:cNvSpPr txBox="1"/>
          <p:nvPr/>
        </p:nvSpPr>
        <p:spPr>
          <a:xfrm>
            <a:off x="3211575" y="48779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478527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061050"/>
              </p:ext>
            </p:extLst>
          </p:nvPr>
        </p:nvGraphicFramePr>
        <p:xfrm>
          <a:off x="1524000" y="1397000"/>
          <a:ext cx="4656668" cy="329595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64167"/>
                <a:gridCol w="1164167"/>
                <a:gridCol w="1164167"/>
                <a:gridCol w="1164167"/>
              </a:tblGrid>
              <a:tr h="8239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239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239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239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47143" y="4862286"/>
            <a:ext cx="140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05638" y="2402114"/>
            <a:ext cx="140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8" name="Plaque 7"/>
          <p:cNvSpPr/>
          <p:nvPr/>
        </p:nvSpPr>
        <p:spPr>
          <a:xfrm>
            <a:off x="2987524" y="3132667"/>
            <a:ext cx="634737" cy="616857"/>
          </a:xfrm>
          <a:prstGeom prst="plaqu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13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reeform 63"/>
          <p:cNvSpPr/>
          <p:nvPr/>
        </p:nvSpPr>
        <p:spPr>
          <a:xfrm rot="1049416">
            <a:off x="5434802" y="1826749"/>
            <a:ext cx="2724728" cy="1177063"/>
          </a:xfrm>
          <a:custGeom>
            <a:avLst/>
            <a:gdLst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53879 w 3009516"/>
              <a:gd name="connsiteY5" fmla="*/ 1239212 h 1585576"/>
              <a:gd name="connsiteX6" fmla="*/ 0 w 3009516"/>
              <a:gd name="connsiteY6" fmla="*/ 638849 h 1585576"/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635975 w 3009516"/>
              <a:gd name="connsiteY5" fmla="*/ 962217 h 1585576"/>
              <a:gd name="connsiteX6" fmla="*/ 0 w 3009516"/>
              <a:gd name="connsiteY6" fmla="*/ 638849 h 1585576"/>
              <a:gd name="connsiteX0" fmla="*/ 8417 w 2724728"/>
              <a:gd name="connsiteY0" fmla="*/ 632827 h 1585576"/>
              <a:gd name="connsiteX1" fmla="*/ 0 w 2724728"/>
              <a:gd name="connsiteY1" fmla="*/ 0 h 1585576"/>
              <a:gd name="connsiteX2" fmla="*/ 284788 w 2724728"/>
              <a:gd name="connsiteY2" fmla="*/ 307879 h 1585576"/>
              <a:gd name="connsiteX3" fmla="*/ 2724728 w 2724728"/>
              <a:gd name="connsiteY3" fmla="*/ 815879 h 1585576"/>
              <a:gd name="connsiteX4" fmla="*/ 2424546 w 2724728"/>
              <a:gd name="connsiteY4" fmla="*/ 1585576 h 1585576"/>
              <a:gd name="connsiteX5" fmla="*/ 351187 w 2724728"/>
              <a:gd name="connsiteY5" fmla="*/ 962217 h 1585576"/>
              <a:gd name="connsiteX6" fmla="*/ 8417 w 2724728"/>
              <a:gd name="connsiteY6" fmla="*/ 632827 h 1585576"/>
              <a:gd name="connsiteX0" fmla="*/ 8417 w 2724728"/>
              <a:gd name="connsiteY0" fmla="*/ 632827 h 1177063"/>
              <a:gd name="connsiteX1" fmla="*/ 0 w 2724728"/>
              <a:gd name="connsiteY1" fmla="*/ 0 h 1177063"/>
              <a:gd name="connsiteX2" fmla="*/ 284788 w 2724728"/>
              <a:gd name="connsiteY2" fmla="*/ 307879 h 1177063"/>
              <a:gd name="connsiteX3" fmla="*/ 2724728 w 2724728"/>
              <a:gd name="connsiteY3" fmla="*/ 815879 h 1177063"/>
              <a:gd name="connsiteX4" fmla="*/ 1482487 w 2724728"/>
              <a:gd name="connsiteY4" fmla="*/ 1177063 h 1177063"/>
              <a:gd name="connsiteX5" fmla="*/ 351187 w 2724728"/>
              <a:gd name="connsiteY5" fmla="*/ 962217 h 1177063"/>
              <a:gd name="connsiteX6" fmla="*/ 8417 w 2724728"/>
              <a:gd name="connsiteY6" fmla="*/ 632827 h 1177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4728" h="1177063">
                <a:moveTo>
                  <a:pt x="8417" y="632827"/>
                </a:moveTo>
                <a:lnTo>
                  <a:pt x="0" y="0"/>
                </a:lnTo>
                <a:lnTo>
                  <a:pt x="284788" y="307879"/>
                </a:lnTo>
                <a:lnTo>
                  <a:pt x="2724728" y="815879"/>
                </a:lnTo>
                <a:lnTo>
                  <a:pt x="1482487" y="1177063"/>
                </a:lnTo>
                <a:lnTo>
                  <a:pt x="351187" y="962217"/>
                </a:lnTo>
                <a:lnTo>
                  <a:pt x="8417" y="632827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 rot="1049416">
            <a:off x="1063660" y="1826751"/>
            <a:ext cx="2724728" cy="1177063"/>
          </a:xfrm>
          <a:custGeom>
            <a:avLst/>
            <a:gdLst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53879 w 3009516"/>
              <a:gd name="connsiteY5" fmla="*/ 1239212 h 1585576"/>
              <a:gd name="connsiteX6" fmla="*/ 0 w 3009516"/>
              <a:gd name="connsiteY6" fmla="*/ 638849 h 1585576"/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635975 w 3009516"/>
              <a:gd name="connsiteY5" fmla="*/ 962217 h 1585576"/>
              <a:gd name="connsiteX6" fmla="*/ 0 w 3009516"/>
              <a:gd name="connsiteY6" fmla="*/ 638849 h 1585576"/>
              <a:gd name="connsiteX0" fmla="*/ 8417 w 2724728"/>
              <a:gd name="connsiteY0" fmla="*/ 632827 h 1585576"/>
              <a:gd name="connsiteX1" fmla="*/ 0 w 2724728"/>
              <a:gd name="connsiteY1" fmla="*/ 0 h 1585576"/>
              <a:gd name="connsiteX2" fmla="*/ 284788 w 2724728"/>
              <a:gd name="connsiteY2" fmla="*/ 307879 h 1585576"/>
              <a:gd name="connsiteX3" fmla="*/ 2724728 w 2724728"/>
              <a:gd name="connsiteY3" fmla="*/ 815879 h 1585576"/>
              <a:gd name="connsiteX4" fmla="*/ 2424546 w 2724728"/>
              <a:gd name="connsiteY4" fmla="*/ 1585576 h 1585576"/>
              <a:gd name="connsiteX5" fmla="*/ 351187 w 2724728"/>
              <a:gd name="connsiteY5" fmla="*/ 962217 h 1585576"/>
              <a:gd name="connsiteX6" fmla="*/ 8417 w 2724728"/>
              <a:gd name="connsiteY6" fmla="*/ 632827 h 1585576"/>
              <a:gd name="connsiteX0" fmla="*/ 8417 w 2724728"/>
              <a:gd name="connsiteY0" fmla="*/ 632827 h 1177063"/>
              <a:gd name="connsiteX1" fmla="*/ 0 w 2724728"/>
              <a:gd name="connsiteY1" fmla="*/ 0 h 1177063"/>
              <a:gd name="connsiteX2" fmla="*/ 284788 w 2724728"/>
              <a:gd name="connsiteY2" fmla="*/ 307879 h 1177063"/>
              <a:gd name="connsiteX3" fmla="*/ 2724728 w 2724728"/>
              <a:gd name="connsiteY3" fmla="*/ 815879 h 1177063"/>
              <a:gd name="connsiteX4" fmla="*/ 1482487 w 2724728"/>
              <a:gd name="connsiteY4" fmla="*/ 1177063 h 1177063"/>
              <a:gd name="connsiteX5" fmla="*/ 351187 w 2724728"/>
              <a:gd name="connsiteY5" fmla="*/ 962217 h 1177063"/>
              <a:gd name="connsiteX6" fmla="*/ 8417 w 2724728"/>
              <a:gd name="connsiteY6" fmla="*/ 632827 h 1177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4728" h="1177063">
                <a:moveTo>
                  <a:pt x="8417" y="632827"/>
                </a:moveTo>
                <a:lnTo>
                  <a:pt x="0" y="0"/>
                </a:lnTo>
                <a:lnTo>
                  <a:pt x="284788" y="307879"/>
                </a:lnTo>
                <a:lnTo>
                  <a:pt x="2724728" y="815879"/>
                </a:lnTo>
                <a:lnTo>
                  <a:pt x="1482487" y="1177063"/>
                </a:lnTo>
                <a:lnTo>
                  <a:pt x="351187" y="962217"/>
                </a:lnTo>
                <a:lnTo>
                  <a:pt x="8417" y="632827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134207" y="2184324"/>
            <a:ext cx="1511" cy="648161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874572" y="2206869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baseline="-25000" dirty="0"/>
          </a:p>
        </p:txBody>
      </p:sp>
      <p:sp>
        <p:nvSpPr>
          <p:cNvPr id="16" name="Right Arrow 15"/>
          <p:cNvSpPr/>
          <p:nvPr/>
        </p:nvSpPr>
        <p:spPr>
          <a:xfrm>
            <a:off x="3380680" y="1553323"/>
            <a:ext cx="1476963" cy="1024314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Projection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175244" y="366450"/>
            <a:ext cx="1544005" cy="864732"/>
          </a:xfrm>
          <a:prstGeom prst="straightConnector1">
            <a:avLst/>
          </a:prstGeom>
          <a:ln w="28575" cmpd="sng">
            <a:solidFill>
              <a:schemeClr val="bg1">
                <a:lumMod val="50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610954" y="614401"/>
            <a:ext cx="0" cy="734571"/>
          </a:xfrm>
          <a:prstGeom prst="straightConnector1">
            <a:avLst/>
          </a:prstGeom>
          <a:ln w="28575" cmpd="sng"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349808" y="723356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baseline="-25000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3609443" y="815879"/>
            <a:ext cx="362193" cy="533094"/>
          </a:xfrm>
          <a:prstGeom prst="straightConnector1">
            <a:avLst/>
          </a:prstGeom>
          <a:ln w="19050" cmpd="sng"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3610954" y="614401"/>
            <a:ext cx="360684" cy="201481"/>
          </a:xfrm>
          <a:prstGeom prst="straightConnector1">
            <a:avLst/>
          </a:prstGeom>
          <a:ln w="19050" cmpd="sng"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3549378" y="552825"/>
            <a:ext cx="123151" cy="12315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748975" y="892628"/>
            <a:ext cx="615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</a:t>
            </a:r>
            <a:r>
              <a:rPr lang="en-US" sz="1600" baseline="-25000" dirty="0" smtClean="0"/>
              <a:t>perp</a:t>
            </a:r>
            <a:endParaRPr lang="en-US" sz="1600" baseline="-25000" dirty="0"/>
          </a:p>
        </p:txBody>
      </p:sp>
      <p:sp>
        <p:nvSpPr>
          <p:cNvPr id="46" name="TextBox 45"/>
          <p:cNvSpPr txBox="1"/>
          <p:nvPr/>
        </p:nvSpPr>
        <p:spPr>
          <a:xfrm>
            <a:off x="3664031" y="366450"/>
            <a:ext cx="823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</a:t>
            </a:r>
            <a:r>
              <a:rPr lang="en-US" sz="1600" baseline="-25000" dirty="0" smtClean="0"/>
              <a:t>projected</a:t>
            </a:r>
            <a:endParaRPr lang="en-US" sz="1600" baseline="-25000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6436483" y="2166683"/>
            <a:ext cx="360684" cy="201481"/>
          </a:xfrm>
          <a:prstGeom prst="straightConnector1">
            <a:avLst/>
          </a:prstGeom>
          <a:ln w="19050" cmpd="sng">
            <a:headEnd type="none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499570" y="1915043"/>
            <a:ext cx="823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</a:t>
            </a:r>
            <a:r>
              <a:rPr lang="en-US" sz="1600" baseline="-25000" dirty="0" smtClean="0"/>
              <a:t>projected</a:t>
            </a:r>
            <a:endParaRPr lang="en-US" sz="1600" baseline="-25000" dirty="0"/>
          </a:p>
        </p:txBody>
      </p:sp>
      <p:sp>
        <p:nvSpPr>
          <p:cNvPr id="54" name="Oval 53"/>
          <p:cNvSpPr/>
          <p:nvPr/>
        </p:nvSpPr>
        <p:spPr>
          <a:xfrm>
            <a:off x="6368722" y="2082017"/>
            <a:ext cx="123151" cy="12315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074143" y="2099658"/>
            <a:ext cx="123151" cy="12315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 rot="18011192">
            <a:off x="3833261" y="773564"/>
            <a:ext cx="112756" cy="112756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603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 rot="1049416">
            <a:off x="1063660" y="1826751"/>
            <a:ext cx="2724728" cy="1177063"/>
          </a:xfrm>
          <a:custGeom>
            <a:avLst/>
            <a:gdLst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53879 w 3009516"/>
              <a:gd name="connsiteY5" fmla="*/ 1239212 h 1585576"/>
              <a:gd name="connsiteX6" fmla="*/ 0 w 3009516"/>
              <a:gd name="connsiteY6" fmla="*/ 638849 h 1585576"/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635975 w 3009516"/>
              <a:gd name="connsiteY5" fmla="*/ 962217 h 1585576"/>
              <a:gd name="connsiteX6" fmla="*/ 0 w 3009516"/>
              <a:gd name="connsiteY6" fmla="*/ 638849 h 1585576"/>
              <a:gd name="connsiteX0" fmla="*/ 8417 w 2724728"/>
              <a:gd name="connsiteY0" fmla="*/ 632827 h 1585576"/>
              <a:gd name="connsiteX1" fmla="*/ 0 w 2724728"/>
              <a:gd name="connsiteY1" fmla="*/ 0 h 1585576"/>
              <a:gd name="connsiteX2" fmla="*/ 284788 w 2724728"/>
              <a:gd name="connsiteY2" fmla="*/ 307879 h 1585576"/>
              <a:gd name="connsiteX3" fmla="*/ 2724728 w 2724728"/>
              <a:gd name="connsiteY3" fmla="*/ 815879 h 1585576"/>
              <a:gd name="connsiteX4" fmla="*/ 2424546 w 2724728"/>
              <a:gd name="connsiteY4" fmla="*/ 1585576 h 1585576"/>
              <a:gd name="connsiteX5" fmla="*/ 351187 w 2724728"/>
              <a:gd name="connsiteY5" fmla="*/ 962217 h 1585576"/>
              <a:gd name="connsiteX6" fmla="*/ 8417 w 2724728"/>
              <a:gd name="connsiteY6" fmla="*/ 632827 h 1585576"/>
              <a:gd name="connsiteX0" fmla="*/ 8417 w 2724728"/>
              <a:gd name="connsiteY0" fmla="*/ 632827 h 1177063"/>
              <a:gd name="connsiteX1" fmla="*/ 0 w 2724728"/>
              <a:gd name="connsiteY1" fmla="*/ 0 h 1177063"/>
              <a:gd name="connsiteX2" fmla="*/ 284788 w 2724728"/>
              <a:gd name="connsiteY2" fmla="*/ 307879 h 1177063"/>
              <a:gd name="connsiteX3" fmla="*/ 2724728 w 2724728"/>
              <a:gd name="connsiteY3" fmla="*/ 815879 h 1177063"/>
              <a:gd name="connsiteX4" fmla="*/ 1482487 w 2724728"/>
              <a:gd name="connsiteY4" fmla="*/ 1177063 h 1177063"/>
              <a:gd name="connsiteX5" fmla="*/ 351187 w 2724728"/>
              <a:gd name="connsiteY5" fmla="*/ 962217 h 1177063"/>
              <a:gd name="connsiteX6" fmla="*/ 8417 w 2724728"/>
              <a:gd name="connsiteY6" fmla="*/ 632827 h 1177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4728" h="1177063">
                <a:moveTo>
                  <a:pt x="8417" y="632827"/>
                </a:moveTo>
                <a:lnTo>
                  <a:pt x="0" y="0"/>
                </a:lnTo>
                <a:lnTo>
                  <a:pt x="284788" y="307879"/>
                </a:lnTo>
                <a:lnTo>
                  <a:pt x="2724728" y="815879"/>
                </a:lnTo>
                <a:lnTo>
                  <a:pt x="1482487" y="1177063"/>
                </a:lnTo>
                <a:lnTo>
                  <a:pt x="351187" y="962217"/>
                </a:lnTo>
                <a:lnTo>
                  <a:pt x="8417" y="632827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1812323" y="1073755"/>
            <a:ext cx="1894703" cy="1747705"/>
          </a:xfrm>
          <a:custGeom>
            <a:avLst/>
            <a:gdLst>
              <a:gd name="connsiteX0" fmla="*/ 0 w 1963352"/>
              <a:gd name="connsiteY0" fmla="*/ 0 h 1091513"/>
              <a:gd name="connsiteX1" fmla="*/ 411892 w 1963352"/>
              <a:gd name="connsiteY1" fmla="*/ 1091513 h 1091513"/>
              <a:gd name="connsiteX2" fmla="*/ 1963352 w 1963352"/>
              <a:gd name="connsiteY2" fmla="*/ 659027 h 1091513"/>
              <a:gd name="connsiteX0" fmla="*/ 0 w 1963352"/>
              <a:gd name="connsiteY0" fmla="*/ 0 h 899297"/>
              <a:gd name="connsiteX1" fmla="*/ 597244 w 1963352"/>
              <a:gd name="connsiteY1" fmla="*/ 899297 h 899297"/>
              <a:gd name="connsiteX2" fmla="*/ 1963352 w 1963352"/>
              <a:gd name="connsiteY2" fmla="*/ 659027 h 899297"/>
              <a:gd name="connsiteX0" fmla="*/ 0 w 1963352"/>
              <a:gd name="connsiteY0" fmla="*/ 49260 h 948557"/>
              <a:gd name="connsiteX1" fmla="*/ 597244 w 1963352"/>
              <a:gd name="connsiteY1" fmla="*/ 948557 h 948557"/>
              <a:gd name="connsiteX2" fmla="*/ 1963352 w 1963352"/>
              <a:gd name="connsiteY2" fmla="*/ 708287 h 948557"/>
              <a:gd name="connsiteX0" fmla="*/ 0 w 1963352"/>
              <a:gd name="connsiteY0" fmla="*/ 40865 h 1159838"/>
              <a:gd name="connsiteX1" fmla="*/ 425622 w 1963352"/>
              <a:gd name="connsiteY1" fmla="*/ 1159838 h 1159838"/>
              <a:gd name="connsiteX2" fmla="*/ 1963352 w 1963352"/>
              <a:gd name="connsiteY2" fmla="*/ 699892 h 1159838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894703"/>
              <a:gd name="connsiteY0" fmla="*/ 42611 h 1772567"/>
              <a:gd name="connsiteX1" fmla="*/ 425622 w 1894703"/>
              <a:gd name="connsiteY1" fmla="*/ 1161584 h 1772567"/>
              <a:gd name="connsiteX2" fmla="*/ 1894703 w 1894703"/>
              <a:gd name="connsiteY2" fmla="*/ 1751962 h 1772567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38541 h 1747892"/>
              <a:gd name="connsiteX1" fmla="*/ 638433 w 1894703"/>
              <a:gd name="connsiteY1" fmla="*/ 1287946 h 1747892"/>
              <a:gd name="connsiteX2" fmla="*/ 1894703 w 1894703"/>
              <a:gd name="connsiteY2" fmla="*/ 1747892 h 1747892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4703" h="1747705">
                <a:moveTo>
                  <a:pt x="0" y="38354"/>
                </a:moveTo>
                <a:cubicBezTo>
                  <a:pt x="638432" y="-224799"/>
                  <a:pt x="638432" y="939940"/>
                  <a:pt x="638433" y="1287759"/>
                </a:cubicBezTo>
                <a:cubicBezTo>
                  <a:pt x="1295172" y="1079526"/>
                  <a:pt x="1704775" y="788912"/>
                  <a:pt x="1894703" y="1747705"/>
                </a:cubicBezTo>
              </a:path>
            </a:pathLst>
          </a:cu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750747" y="1042677"/>
            <a:ext cx="123151" cy="12315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82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 rot="20905797">
            <a:off x="2096303" y="512967"/>
            <a:ext cx="3767081" cy="1961463"/>
          </a:xfrm>
          <a:custGeom>
            <a:avLst/>
            <a:gdLst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53879 w 3009516"/>
              <a:gd name="connsiteY5" fmla="*/ 1239212 h 1585576"/>
              <a:gd name="connsiteX6" fmla="*/ 0 w 3009516"/>
              <a:gd name="connsiteY6" fmla="*/ 638849 h 1585576"/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635975 w 3009516"/>
              <a:gd name="connsiteY5" fmla="*/ 962217 h 1585576"/>
              <a:gd name="connsiteX6" fmla="*/ 0 w 3009516"/>
              <a:gd name="connsiteY6" fmla="*/ 638849 h 1585576"/>
              <a:gd name="connsiteX0" fmla="*/ 8417 w 2724728"/>
              <a:gd name="connsiteY0" fmla="*/ 632827 h 1585576"/>
              <a:gd name="connsiteX1" fmla="*/ 0 w 2724728"/>
              <a:gd name="connsiteY1" fmla="*/ 0 h 1585576"/>
              <a:gd name="connsiteX2" fmla="*/ 284788 w 2724728"/>
              <a:gd name="connsiteY2" fmla="*/ 307879 h 1585576"/>
              <a:gd name="connsiteX3" fmla="*/ 2724728 w 2724728"/>
              <a:gd name="connsiteY3" fmla="*/ 815879 h 1585576"/>
              <a:gd name="connsiteX4" fmla="*/ 2424546 w 2724728"/>
              <a:gd name="connsiteY4" fmla="*/ 1585576 h 1585576"/>
              <a:gd name="connsiteX5" fmla="*/ 351187 w 2724728"/>
              <a:gd name="connsiteY5" fmla="*/ 962217 h 1585576"/>
              <a:gd name="connsiteX6" fmla="*/ 8417 w 2724728"/>
              <a:gd name="connsiteY6" fmla="*/ 632827 h 1585576"/>
              <a:gd name="connsiteX0" fmla="*/ 8417 w 2724728"/>
              <a:gd name="connsiteY0" fmla="*/ 632827 h 1177063"/>
              <a:gd name="connsiteX1" fmla="*/ 0 w 2724728"/>
              <a:gd name="connsiteY1" fmla="*/ 0 h 1177063"/>
              <a:gd name="connsiteX2" fmla="*/ 284788 w 2724728"/>
              <a:gd name="connsiteY2" fmla="*/ 307879 h 1177063"/>
              <a:gd name="connsiteX3" fmla="*/ 2724728 w 2724728"/>
              <a:gd name="connsiteY3" fmla="*/ 815879 h 1177063"/>
              <a:gd name="connsiteX4" fmla="*/ 1482487 w 2724728"/>
              <a:gd name="connsiteY4" fmla="*/ 1177063 h 1177063"/>
              <a:gd name="connsiteX5" fmla="*/ 351187 w 2724728"/>
              <a:gd name="connsiteY5" fmla="*/ 962217 h 1177063"/>
              <a:gd name="connsiteX6" fmla="*/ 8417 w 2724728"/>
              <a:gd name="connsiteY6" fmla="*/ 632827 h 1177063"/>
              <a:gd name="connsiteX0" fmla="*/ 8417 w 2260604"/>
              <a:gd name="connsiteY0" fmla="*/ 632827 h 1177063"/>
              <a:gd name="connsiteX1" fmla="*/ 0 w 2260604"/>
              <a:gd name="connsiteY1" fmla="*/ 0 h 1177063"/>
              <a:gd name="connsiteX2" fmla="*/ 284788 w 2260604"/>
              <a:gd name="connsiteY2" fmla="*/ 307879 h 1177063"/>
              <a:gd name="connsiteX3" fmla="*/ 2260604 w 2260604"/>
              <a:gd name="connsiteY3" fmla="*/ 720860 h 1177063"/>
              <a:gd name="connsiteX4" fmla="*/ 1482487 w 2260604"/>
              <a:gd name="connsiteY4" fmla="*/ 1177063 h 1177063"/>
              <a:gd name="connsiteX5" fmla="*/ 351187 w 2260604"/>
              <a:gd name="connsiteY5" fmla="*/ 962217 h 1177063"/>
              <a:gd name="connsiteX6" fmla="*/ 8417 w 2260604"/>
              <a:gd name="connsiteY6" fmla="*/ 632827 h 1177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60604" h="1177063">
                <a:moveTo>
                  <a:pt x="8417" y="632827"/>
                </a:moveTo>
                <a:lnTo>
                  <a:pt x="0" y="0"/>
                </a:lnTo>
                <a:lnTo>
                  <a:pt x="284788" y="307879"/>
                </a:lnTo>
                <a:lnTo>
                  <a:pt x="2260604" y="720860"/>
                </a:lnTo>
                <a:lnTo>
                  <a:pt x="1482487" y="1177063"/>
                </a:lnTo>
                <a:lnTo>
                  <a:pt x="351187" y="962217"/>
                </a:lnTo>
                <a:lnTo>
                  <a:pt x="8417" y="632827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 rot="19924700">
            <a:off x="2964956" y="531568"/>
            <a:ext cx="1952672" cy="1327460"/>
          </a:xfrm>
          <a:custGeom>
            <a:avLst/>
            <a:gdLst>
              <a:gd name="connsiteX0" fmla="*/ 0 w 1963352"/>
              <a:gd name="connsiteY0" fmla="*/ 0 h 1091513"/>
              <a:gd name="connsiteX1" fmla="*/ 411892 w 1963352"/>
              <a:gd name="connsiteY1" fmla="*/ 1091513 h 1091513"/>
              <a:gd name="connsiteX2" fmla="*/ 1963352 w 1963352"/>
              <a:gd name="connsiteY2" fmla="*/ 659027 h 1091513"/>
              <a:gd name="connsiteX0" fmla="*/ 0 w 1963352"/>
              <a:gd name="connsiteY0" fmla="*/ 0 h 899297"/>
              <a:gd name="connsiteX1" fmla="*/ 597244 w 1963352"/>
              <a:gd name="connsiteY1" fmla="*/ 899297 h 899297"/>
              <a:gd name="connsiteX2" fmla="*/ 1963352 w 1963352"/>
              <a:gd name="connsiteY2" fmla="*/ 659027 h 899297"/>
              <a:gd name="connsiteX0" fmla="*/ 0 w 1963352"/>
              <a:gd name="connsiteY0" fmla="*/ 49260 h 948557"/>
              <a:gd name="connsiteX1" fmla="*/ 597244 w 1963352"/>
              <a:gd name="connsiteY1" fmla="*/ 948557 h 948557"/>
              <a:gd name="connsiteX2" fmla="*/ 1963352 w 1963352"/>
              <a:gd name="connsiteY2" fmla="*/ 708287 h 948557"/>
              <a:gd name="connsiteX0" fmla="*/ 0 w 1963352"/>
              <a:gd name="connsiteY0" fmla="*/ 40865 h 1159838"/>
              <a:gd name="connsiteX1" fmla="*/ 425622 w 1963352"/>
              <a:gd name="connsiteY1" fmla="*/ 1159838 h 1159838"/>
              <a:gd name="connsiteX2" fmla="*/ 1963352 w 1963352"/>
              <a:gd name="connsiteY2" fmla="*/ 699892 h 1159838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894703"/>
              <a:gd name="connsiteY0" fmla="*/ 42611 h 1772567"/>
              <a:gd name="connsiteX1" fmla="*/ 425622 w 1894703"/>
              <a:gd name="connsiteY1" fmla="*/ 1161584 h 1772567"/>
              <a:gd name="connsiteX2" fmla="*/ 1894703 w 1894703"/>
              <a:gd name="connsiteY2" fmla="*/ 1751962 h 1772567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38541 h 1747892"/>
              <a:gd name="connsiteX1" fmla="*/ 638433 w 1894703"/>
              <a:gd name="connsiteY1" fmla="*/ 1287946 h 1747892"/>
              <a:gd name="connsiteX2" fmla="*/ 1894703 w 1894703"/>
              <a:gd name="connsiteY2" fmla="*/ 1747892 h 1747892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  <a:gd name="connsiteX0" fmla="*/ 0 w 1894703"/>
              <a:gd name="connsiteY0" fmla="*/ 0 h 1709351"/>
              <a:gd name="connsiteX1" fmla="*/ 638433 w 1894703"/>
              <a:gd name="connsiteY1" fmla="*/ 1249405 h 1709351"/>
              <a:gd name="connsiteX2" fmla="*/ 1894703 w 1894703"/>
              <a:gd name="connsiteY2" fmla="*/ 1709351 h 1709351"/>
              <a:gd name="connsiteX0" fmla="*/ 0 w 1894703"/>
              <a:gd name="connsiteY0" fmla="*/ 0 h 1709351"/>
              <a:gd name="connsiteX1" fmla="*/ 377568 w 1894703"/>
              <a:gd name="connsiteY1" fmla="*/ 343243 h 1709351"/>
              <a:gd name="connsiteX2" fmla="*/ 1894703 w 1894703"/>
              <a:gd name="connsiteY2" fmla="*/ 1709351 h 1709351"/>
              <a:gd name="connsiteX0" fmla="*/ 0 w 1894703"/>
              <a:gd name="connsiteY0" fmla="*/ 0 h 1709351"/>
              <a:gd name="connsiteX1" fmla="*/ 377568 w 1894703"/>
              <a:gd name="connsiteY1" fmla="*/ 343243 h 1709351"/>
              <a:gd name="connsiteX2" fmla="*/ 1894703 w 1894703"/>
              <a:gd name="connsiteY2" fmla="*/ 1709351 h 1709351"/>
              <a:gd name="connsiteX0" fmla="*/ 0 w 1894703"/>
              <a:gd name="connsiteY0" fmla="*/ 0 h 1709351"/>
              <a:gd name="connsiteX1" fmla="*/ 377568 w 1894703"/>
              <a:gd name="connsiteY1" fmla="*/ 343243 h 1709351"/>
              <a:gd name="connsiteX2" fmla="*/ 1894703 w 1894703"/>
              <a:gd name="connsiteY2" fmla="*/ 1709351 h 1709351"/>
              <a:gd name="connsiteX0" fmla="*/ 0 w 1894703"/>
              <a:gd name="connsiteY0" fmla="*/ 0 h 1709351"/>
              <a:gd name="connsiteX1" fmla="*/ 377568 w 1894703"/>
              <a:gd name="connsiteY1" fmla="*/ 343243 h 1709351"/>
              <a:gd name="connsiteX2" fmla="*/ 775523 w 1894703"/>
              <a:gd name="connsiteY2" fmla="*/ 556053 h 1709351"/>
              <a:gd name="connsiteX3" fmla="*/ 1894703 w 1894703"/>
              <a:gd name="connsiteY3" fmla="*/ 1709351 h 1709351"/>
              <a:gd name="connsiteX0" fmla="*/ 0 w 1894703"/>
              <a:gd name="connsiteY0" fmla="*/ 0 h 1709351"/>
              <a:gd name="connsiteX1" fmla="*/ 377568 w 1894703"/>
              <a:gd name="connsiteY1" fmla="*/ 343243 h 1709351"/>
              <a:gd name="connsiteX2" fmla="*/ 775523 w 1894703"/>
              <a:gd name="connsiteY2" fmla="*/ 556053 h 1709351"/>
              <a:gd name="connsiteX3" fmla="*/ 1894703 w 1894703"/>
              <a:gd name="connsiteY3" fmla="*/ 1709351 h 1709351"/>
              <a:gd name="connsiteX0" fmla="*/ 0 w 1970217"/>
              <a:gd name="connsiteY0" fmla="*/ 0 h 1256270"/>
              <a:gd name="connsiteX1" fmla="*/ 377568 w 1970217"/>
              <a:gd name="connsiteY1" fmla="*/ 343243 h 1256270"/>
              <a:gd name="connsiteX2" fmla="*/ 775523 w 1970217"/>
              <a:gd name="connsiteY2" fmla="*/ 556053 h 1256270"/>
              <a:gd name="connsiteX3" fmla="*/ 1970217 w 1970217"/>
              <a:gd name="connsiteY3" fmla="*/ 1256270 h 1256270"/>
              <a:gd name="connsiteX0" fmla="*/ 0 w 1970217"/>
              <a:gd name="connsiteY0" fmla="*/ 0 h 1256270"/>
              <a:gd name="connsiteX1" fmla="*/ 377568 w 1970217"/>
              <a:gd name="connsiteY1" fmla="*/ 343243 h 1256270"/>
              <a:gd name="connsiteX2" fmla="*/ 775523 w 1970217"/>
              <a:gd name="connsiteY2" fmla="*/ 556053 h 1256270"/>
              <a:gd name="connsiteX3" fmla="*/ 1970217 w 1970217"/>
              <a:gd name="connsiteY3" fmla="*/ 1256270 h 1256270"/>
              <a:gd name="connsiteX0" fmla="*/ 0 w 1970217"/>
              <a:gd name="connsiteY0" fmla="*/ 0 h 1256270"/>
              <a:gd name="connsiteX1" fmla="*/ 377568 w 1970217"/>
              <a:gd name="connsiteY1" fmla="*/ 343243 h 1256270"/>
              <a:gd name="connsiteX2" fmla="*/ 775523 w 1970217"/>
              <a:gd name="connsiteY2" fmla="*/ 556053 h 1256270"/>
              <a:gd name="connsiteX3" fmla="*/ 1970217 w 1970217"/>
              <a:gd name="connsiteY3" fmla="*/ 1256270 h 1256270"/>
              <a:gd name="connsiteX0" fmla="*/ 0 w 1997676"/>
              <a:gd name="connsiteY0" fmla="*/ 0 h 1242540"/>
              <a:gd name="connsiteX1" fmla="*/ 377568 w 1997676"/>
              <a:gd name="connsiteY1" fmla="*/ 343243 h 1242540"/>
              <a:gd name="connsiteX2" fmla="*/ 775523 w 1997676"/>
              <a:gd name="connsiteY2" fmla="*/ 556053 h 1242540"/>
              <a:gd name="connsiteX3" fmla="*/ 1997676 w 1997676"/>
              <a:gd name="connsiteY3" fmla="*/ 1242540 h 1242540"/>
              <a:gd name="connsiteX0" fmla="*/ 0 w 1952672"/>
              <a:gd name="connsiteY0" fmla="*/ 0 h 1327460"/>
              <a:gd name="connsiteX1" fmla="*/ 377568 w 1952672"/>
              <a:gd name="connsiteY1" fmla="*/ 343243 h 1327460"/>
              <a:gd name="connsiteX2" fmla="*/ 775523 w 1952672"/>
              <a:gd name="connsiteY2" fmla="*/ 556053 h 1327460"/>
              <a:gd name="connsiteX3" fmla="*/ 1952672 w 1952672"/>
              <a:gd name="connsiteY3" fmla="*/ 1327460 h 1327460"/>
              <a:gd name="connsiteX0" fmla="*/ 0 w 1952672"/>
              <a:gd name="connsiteY0" fmla="*/ 0 h 1327460"/>
              <a:gd name="connsiteX1" fmla="*/ 377568 w 1952672"/>
              <a:gd name="connsiteY1" fmla="*/ 343243 h 1327460"/>
              <a:gd name="connsiteX2" fmla="*/ 775523 w 1952672"/>
              <a:gd name="connsiteY2" fmla="*/ 556053 h 1327460"/>
              <a:gd name="connsiteX3" fmla="*/ 1952672 w 1952672"/>
              <a:gd name="connsiteY3" fmla="*/ 1327460 h 1327460"/>
              <a:gd name="connsiteX0" fmla="*/ 0 w 1952672"/>
              <a:gd name="connsiteY0" fmla="*/ 0 h 1327460"/>
              <a:gd name="connsiteX1" fmla="*/ 377568 w 1952672"/>
              <a:gd name="connsiteY1" fmla="*/ 343243 h 1327460"/>
              <a:gd name="connsiteX2" fmla="*/ 702314 w 1952672"/>
              <a:gd name="connsiteY2" fmla="*/ 664872 h 1327460"/>
              <a:gd name="connsiteX3" fmla="*/ 1952672 w 1952672"/>
              <a:gd name="connsiteY3" fmla="*/ 1327460 h 1327460"/>
              <a:gd name="connsiteX0" fmla="*/ 0 w 1952672"/>
              <a:gd name="connsiteY0" fmla="*/ 0 h 1327460"/>
              <a:gd name="connsiteX1" fmla="*/ 377568 w 1952672"/>
              <a:gd name="connsiteY1" fmla="*/ 343243 h 1327460"/>
              <a:gd name="connsiteX2" fmla="*/ 702314 w 1952672"/>
              <a:gd name="connsiteY2" fmla="*/ 664872 h 1327460"/>
              <a:gd name="connsiteX3" fmla="*/ 1952672 w 1952672"/>
              <a:gd name="connsiteY3" fmla="*/ 1327460 h 1327460"/>
              <a:gd name="connsiteX0" fmla="*/ 0 w 1952672"/>
              <a:gd name="connsiteY0" fmla="*/ 0 h 1327460"/>
              <a:gd name="connsiteX1" fmla="*/ 329350 w 1952672"/>
              <a:gd name="connsiteY1" fmla="*/ 434228 h 1327460"/>
              <a:gd name="connsiteX2" fmla="*/ 702314 w 1952672"/>
              <a:gd name="connsiteY2" fmla="*/ 664872 h 1327460"/>
              <a:gd name="connsiteX3" fmla="*/ 1952672 w 1952672"/>
              <a:gd name="connsiteY3" fmla="*/ 1327460 h 1327460"/>
              <a:gd name="connsiteX0" fmla="*/ 0 w 1952672"/>
              <a:gd name="connsiteY0" fmla="*/ 0 h 1327460"/>
              <a:gd name="connsiteX1" fmla="*/ 329350 w 1952672"/>
              <a:gd name="connsiteY1" fmla="*/ 434228 h 1327460"/>
              <a:gd name="connsiteX2" fmla="*/ 702314 w 1952672"/>
              <a:gd name="connsiteY2" fmla="*/ 664872 h 1327460"/>
              <a:gd name="connsiteX3" fmla="*/ 1952672 w 1952672"/>
              <a:gd name="connsiteY3" fmla="*/ 1327460 h 1327460"/>
              <a:gd name="connsiteX0" fmla="*/ 0 w 1952672"/>
              <a:gd name="connsiteY0" fmla="*/ 0 h 1327460"/>
              <a:gd name="connsiteX1" fmla="*/ 316491 w 1952672"/>
              <a:gd name="connsiteY1" fmla="*/ 458491 h 1327460"/>
              <a:gd name="connsiteX2" fmla="*/ 702314 w 1952672"/>
              <a:gd name="connsiteY2" fmla="*/ 664872 h 1327460"/>
              <a:gd name="connsiteX3" fmla="*/ 1952672 w 1952672"/>
              <a:gd name="connsiteY3" fmla="*/ 1327460 h 1327460"/>
              <a:gd name="connsiteX0" fmla="*/ 0 w 1952672"/>
              <a:gd name="connsiteY0" fmla="*/ 0 h 1327460"/>
              <a:gd name="connsiteX1" fmla="*/ 316491 w 1952672"/>
              <a:gd name="connsiteY1" fmla="*/ 458491 h 1327460"/>
              <a:gd name="connsiteX2" fmla="*/ 702314 w 1952672"/>
              <a:gd name="connsiteY2" fmla="*/ 664872 h 1327460"/>
              <a:gd name="connsiteX3" fmla="*/ 1952672 w 1952672"/>
              <a:gd name="connsiteY3" fmla="*/ 1327460 h 1327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2672" h="1327460">
                <a:moveTo>
                  <a:pt x="0" y="0"/>
                </a:moveTo>
                <a:cubicBezTo>
                  <a:pt x="171621" y="59495"/>
                  <a:pt x="275301" y="337212"/>
                  <a:pt x="316491" y="458491"/>
                </a:cubicBezTo>
                <a:cubicBezTo>
                  <a:pt x="542052" y="412945"/>
                  <a:pt x="633501" y="544954"/>
                  <a:pt x="702314" y="664872"/>
                </a:cubicBezTo>
                <a:cubicBezTo>
                  <a:pt x="1059756" y="841336"/>
                  <a:pt x="1510673" y="1090645"/>
                  <a:pt x="1952672" y="1327460"/>
                </a:cubicBezTo>
              </a:path>
            </a:pathLst>
          </a:cu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 rot="19918879">
            <a:off x="2699233" y="1000470"/>
            <a:ext cx="123151" cy="12315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767811" y="1469081"/>
            <a:ext cx="0" cy="302054"/>
          </a:xfrm>
          <a:prstGeom prst="line">
            <a:avLst/>
          </a:prstGeom>
          <a:ln w="12700" cmpd="sng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3699704" y="1324623"/>
            <a:ext cx="0" cy="611269"/>
          </a:xfrm>
          <a:prstGeom prst="line">
            <a:avLst/>
          </a:prstGeom>
          <a:ln w="1905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049692" y="1464962"/>
            <a:ext cx="0" cy="302054"/>
          </a:xfrm>
          <a:prstGeom prst="line">
            <a:avLst/>
          </a:prstGeom>
          <a:ln w="12700" cmpd="sng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23497" y="1469081"/>
            <a:ext cx="851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Free-Fall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3985638" y="1470454"/>
            <a:ext cx="851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Sliding</a:t>
            </a:r>
            <a:endParaRPr lang="en-US" sz="14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767811" y="1470454"/>
            <a:ext cx="2281881" cy="0"/>
          </a:xfrm>
          <a:prstGeom prst="line">
            <a:avLst/>
          </a:prstGeom>
          <a:ln w="12700" cmpd="sng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27733" y="1931169"/>
            <a:ext cx="943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Transition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60174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366762" y="2162022"/>
            <a:ext cx="520096" cy="520096"/>
            <a:chOff x="2467428" y="1596571"/>
            <a:chExt cx="520096" cy="520096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/>
          <p:cNvCxnSpPr/>
          <p:nvPr/>
        </p:nvCxnSpPr>
        <p:spPr>
          <a:xfrm flipV="1">
            <a:off x="1366762" y="1717522"/>
            <a:ext cx="929821" cy="964597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2621" y="1741503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296583" y="1400022"/>
            <a:ext cx="751417" cy="31750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87574" y="1471402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296583" y="1722066"/>
            <a:ext cx="1511" cy="546098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4864496" y="2162929"/>
            <a:ext cx="520096" cy="520096"/>
            <a:chOff x="2467428" y="1596571"/>
            <a:chExt cx="520096" cy="520096"/>
          </a:xfrm>
        </p:grpSpPr>
        <p:cxnSp>
          <p:nvCxnSpPr>
            <p:cNvPr id="38" name="Straight Arrow Connector 37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Right Arrow 45"/>
          <p:cNvSpPr/>
          <p:nvPr/>
        </p:nvSpPr>
        <p:spPr>
          <a:xfrm>
            <a:off x="3226741" y="1780098"/>
            <a:ext cx="1476963" cy="1024314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5743911" y="1648302"/>
            <a:ext cx="100811" cy="100811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/>
          <p:cNvSpPr/>
          <p:nvPr/>
        </p:nvSpPr>
        <p:spPr>
          <a:xfrm>
            <a:off x="5766741" y="1432132"/>
            <a:ext cx="1770673" cy="1423013"/>
          </a:xfrm>
          <a:custGeom>
            <a:avLst/>
            <a:gdLst>
              <a:gd name="connsiteX0" fmla="*/ 0 w 1815629"/>
              <a:gd name="connsiteY0" fmla="*/ 281103 h 854955"/>
              <a:gd name="connsiteX1" fmla="*/ 1044222 w 1815629"/>
              <a:gd name="connsiteY1" fmla="*/ 27103 h 854955"/>
              <a:gd name="connsiteX2" fmla="*/ 1815629 w 1815629"/>
              <a:gd name="connsiteY2" fmla="*/ 854955 h 854955"/>
              <a:gd name="connsiteX0" fmla="*/ 0 w 1815629"/>
              <a:gd name="connsiteY0" fmla="*/ 281103 h 854955"/>
              <a:gd name="connsiteX1" fmla="*/ 1044222 w 1815629"/>
              <a:gd name="connsiteY1" fmla="*/ 27103 h 854955"/>
              <a:gd name="connsiteX2" fmla="*/ 1653688 w 1815629"/>
              <a:gd name="connsiteY2" fmla="*/ 576099 h 854955"/>
              <a:gd name="connsiteX3" fmla="*/ 1815629 w 1815629"/>
              <a:gd name="connsiteY3" fmla="*/ 854955 h 854955"/>
              <a:gd name="connsiteX0" fmla="*/ 0 w 1667504"/>
              <a:gd name="connsiteY0" fmla="*/ 281103 h 1444597"/>
              <a:gd name="connsiteX1" fmla="*/ 1044222 w 1667504"/>
              <a:gd name="connsiteY1" fmla="*/ 27103 h 1444597"/>
              <a:gd name="connsiteX2" fmla="*/ 1653688 w 1667504"/>
              <a:gd name="connsiteY2" fmla="*/ 576099 h 1444597"/>
              <a:gd name="connsiteX3" fmla="*/ 990129 w 1667504"/>
              <a:gd name="connsiteY3" fmla="*/ 1444597 h 1444597"/>
              <a:gd name="connsiteX0" fmla="*/ 0 w 1689834"/>
              <a:gd name="connsiteY0" fmla="*/ 281103 h 1444597"/>
              <a:gd name="connsiteX1" fmla="*/ 1044222 w 1689834"/>
              <a:gd name="connsiteY1" fmla="*/ 27103 h 1444597"/>
              <a:gd name="connsiteX2" fmla="*/ 1653688 w 1689834"/>
              <a:gd name="connsiteY2" fmla="*/ 576099 h 1444597"/>
              <a:gd name="connsiteX3" fmla="*/ 990129 w 1689834"/>
              <a:gd name="connsiteY3" fmla="*/ 1444597 h 1444597"/>
              <a:gd name="connsiteX0" fmla="*/ 0 w 1773627"/>
              <a:gd name="connsiteY0" fmla="*/ 281103 h 1444597"/>
              <a:gd name="connsiteX1" fmla="*/ 1044222 w 1773627"/>
              <a:gd name="connsiteY1" fmla="*/ 27103 h 1444597"/>
              <a:gd name="connsiteX2" fmla="*/ 1744402 w 1773627"/>
              <a:gd name="connsiteY2" fmla="*/ 576099 h 1444597"/>
              <a:gd name="connsiteX3" fmla="*/ 990129 w 1773627"/>
              <a:gd name="connsiteY3" fmla="*/ 1444597 h 1444597"/>
              <a:gd name="connsiteX0" fmla="*/ 0 w 1770673"/>
              <a:gd name="connsiteY0" fmla="*/ 281103 h 1444597"/>
              <a:gd name="connsiteX1" fmla="*/ 1044222 w 1770673"/>
              <a:gd name="connsiteY1" fmla="*/ 27103 h 1444597"/>
              <a:gd name="connsiteX2" fmla="*/ 1744402 w 1770673"/>
              <a:gd name="connsiteY2" fmla="*/ 576099 h 1444597"/>
              <a:gd name="connsiteX3" fmla="*/ 990129 w 1770673"/>
              <a:gd name="connsiteY3" fmla="*/ 1444597 h 1444597"/>
              <a:gd name="connsiteX0" fmla="*/ 0 w 1770673"/>
              <a:gd name="connsiteY0" fmla="*/ 281103 h 1444597"/>
              <a:gd name="connsiteX1" fmla="*/ 1044222 w 1770673"/>
              <a:gd name="connsiteY1" fmla="*/ 27103 h 1444597"/>
              <a:gd name="connsiteX2" fmla="*/ 1744402 w 1770673"/>
              <a:gd name="connsiteY2" fmla="*/ 576099 h 1444597"/>
              <a:gd name="connsiteX3" fmla="*/ 990129 w 1770673"/>
              <a:gd name="connsiteY3" fmla="*/ 1444597 h 1444597"/>
              <a:gd name="connsiteX0" fmla="*/ 0 w 1770673"/>
              <a:gd name="connsiteY0" fmla="*/ 259519 h 1423013"/>
              <a:gd name="connsiteX1" fmla="*/ 1044222 w 1770673"/>
              <a:gd name="connsiteY1" fmla="*/ 5519 h 1423013"/>
              <a:gd name="connsiteX2" fmla="*/ 1744402 w 1770673"/>
              <a:gd name="connsiteY2" fmla="*/ 554515 h 1423013"/>
              <a:gd name="connsiteX3" fmla="*/ 990129 w 1770673"/>
              <a:gd name="connsiteY3" fmla="*/ 1423013 h 1423013"/>
              <a:gd name="connsiteX0" fmla="*/ 0 w 1770673"/>
              <a:gd name="connsiteY0" fmla="*/ 259519 h 1423013"/>
              <a:gd name="connsiteX1" fmla="*/ 1044222 w 1770673"/>
              <a:gd name="connsiteY1" fmla="*/ 5519 h 1423013"/>
              <a:gd name="connsiteX2" fmla="*/ 1744402 w 1770673"/>
              <a:gd name="connsiteY2" fmla="*/ 554515 h 1423013"/>
              <a:gd name="connsiteX3" fmla="*/ 990129 w 1770673"/>
              <a:gd name="connsiteY3" fmla="*/ 1423013 h 1423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0673" h="1423013">
                <a:moveTo>
                  <a:pt x="0" y="259519"/>
                </a:moveTo>
                <a:cubicBezTo>
                  <a:pt x="370808" y="84698"/>
                  <a:pt x="532974" y="-26623"/>
                  <a:pt x="1044222" y="5519"/>
                </a:cubicBezTo>
                <a:cubicBezTo>
                  <a:pt x="1409038" y="90970"/>
                  <a:pt x="1633977" y="262326"/>
                  <a:pt x="1744402" y="554515"/>
                </a:cubicBezTo>
                <a:cubicBezTo>
                  <a:pt x="1863899" y="937419"/>
                  <a:pt x="1569412" y="1222323"/>
                  <a:pt x="990129" y="1423013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445580" y="1282452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r>
              <a:rPr lang="en-US" dirty="0" smtClean="0"/>
              <a:t>=1</a:t>
            </a:r>
            <a:endParaRPr lang="en-US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6548227" y="2315814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t=2</a:t>
            </a:r>
            <a:endParaRPr lang="en-US" baseline="-250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3404815" y="227422"/>
            <a:ext cx="1372398" cy="1379838"/>
            <a:chOff x="4212907" y="3425568"/>
            <a:chExt cx="1372398" cy="1379838"/>
          </a:xfrm>
        </p:grpSpPr>
        <p:sp>
          <p:nvSpPr>
            <p:cNvPr id="33" name="Rectangle 32"/>
            <p:cNvSpPr/>
            <p:nvPr/>
          </p:nvSpPr>
          <p:spPr>
            <a:xfrm>
              <a:off x="4212907" y="3425568"/>
              <a:ext cx="1372398" cy="1379838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Arc 3"/>
            <p:cNvSpPr/>
            <p:nvPr/>
          </p:nvSpPr>
          <p:spPr>
            <a:xfrm rot="10800000">
              <a:off x="4442305" y="3493234"/>
              <a:ext cx="1143000" cy="1141532"/>
            </a:xfrm>
            <a:prstGeom prst="arc">
              <a:avLst>
                <a:gd name="adj1" fmla="val 16200000"/>
                <a:gd name="adj2" fmla="val 19872330"/>
              </a:avLst>
            </a:prstGeom>
            <a:ln>
              <a:solidFill>
                <a:schemeClr val="bg1">
                  <a:lumMod val="50000"/>
                </a:schemeClr>
              </a:solidFill>
              <a:prstDash val="sysDash"/>
              <a:headEnd type="none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13805" y="4254762"/>
              <a:ext cx="5295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t=1</a:t>
              </a:r>
              <a:endParaRPr lang="en-US" baseline="-25000" dirty="0"/>
            </a:p>
          </p:txBody>
        </p:sp>
        <p:cxnSp>
          <p:nvCxnSpPr>
            <p:cNvPr id="22" name="Straight Arrow Connector 21"/>
            <p:cNvCxnSpPr>
              <a:endCxn id="4" idx="0"/>
            </p:cNvCxnSpPr>
            <p:nvPr/>
          </p:nvCxnSpPr>
          <p:spPr>
            <a:xfrm>
              <a:off x="4990757" y="4064000"/>
              <a:ext cx="23048" cy="570766"/>
            </a:xfrm>
            <a:prstGeom prst="straightConnector1">
              <a:avLst/>
            </a:prstGeom>
            <a:ln w="2857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4" idx="2"/>
            </p:cNvCxnSpPr>
            <p:nvPr/>
          </p:nvCxnSpPr>
          <p:spPr>
            <a:xfrm flipH="1">
              <a:off x="4513119" y="4064000"/>
              <a:ext cx="477638" cy="275192"/>
            </a:xfrm>
            <a:prstGeom prst="straightConnector1">
              <a:avLst/>
            </a:prstGeom>
            <a:ln w="2857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300605" y="3856219"/>
              <a:ext cx="5295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t=2</a:t>
              </a:r>
              <a:endParaRPr lang="en-US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513119" y="3493234"/>
              <a:ext cx="7453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Turn:</a:t>
              </a:r>
              <a:endParaRPr lang="en-US" dirty="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322791" y="1946482"/>
            <a:ext cx="529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t=1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09372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94</Words>
  <Application>Microsoft Macintosh PowerPoint</Application>
  <PresentationFormat>On-screen Show (4:3)</PresentationFormat>
  <Paragraphs>48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Cottle</dc:creator>
  <cp:lastModifiedBy>Peter Cottle</cp:lastModifiedBy>
  <cp:revision>28</cp:revision>
  <dcterms:created xsi:type="dcterms:W3CDTF">2012-10-01T18:21:57Z</dcterms:created>
  <dcterms:modified xsi:type="dcterms:W3CDTF">2012-11-17T22:16:34Z</dcterms:modified>
</cp:coreProperties>
</file>