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55" d="100"/>
          <a:sy n="155" d="100"/>
        </p:scale>
        <p:origin x="-191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9339793">
            <a:off x="3701291" y="3617041"/>
            <a:ext cx="1500065" cy="1483684"/>
            <a:chOff x="3701291" y="3617041"/>
            <a:chExt cx="1500065" cy="1483684"/>
          </a:xfrm>
        </p:grpSpPr>
        <p:sp>
          <p:nvSpPr>
            <p:cNvPr id="50" name="Block Arc 49"/>
            <p:cNvSpPr/>
            <p:nvPr/>
          </p:nvSpPr>
          <p:spPr>
            <a:xfrm rot="12003543">
              <a:off x="3701291" y="3632498"/>
              <a:ext cx="1475528" cy="1463026"/>
            </a:xfrm>
            <a:prstGeom prst="blockArc">
              <a:avLst>
                <a:gd name="adj1" fmla="val 8989175"/>
                <a:gd name="adj2" fmla="val 13977700"/>
                <a:gd name="adj3" fmla="val 4634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23558" y="3617041"/>
              <a:ext cx="1477798" cy="1483684"/>
              <a:chOff x="3723558" y="3617041"/>
              <a:chExt cx="1477798" cy="1483684"/>
            </a:xfrm>
          </p:grpSpPr>
          <p:sp>
            <p:nvSpPr>
              <p:cNvPr id="46" name="Block Arc 45"/>
              <p:cNvSpPr/>
              <p:nvPr/>
            </p:nvSpPr>
            <p:spPr>
              <a:xfrm>
                <a:off x="3729172" y="3628541"/>
                <a:ext cx="1472184" cy="1472184"/>
              </a:xfrm>
              <a:prstGeom prst="blockArc">
                <a:avLst>
                  <a:gd name="adj1" fmla="val 8808739"/>
                  <a:gd name="adj2" fmla="val 14204526"/>
                  <a:gd name="adj3" fmla="val 473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23558" y="3617041"/>
                <a:ext cx="1475946" cy="147594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4071165" y="3739796"/>
                <a:ext cx="396276" cy="655031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4451534" y="4208902"/>
                <a:ext cx="747970" cy="18179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460576" y="4385914"/>
                <a:ext cx="215981" cy="70707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836008" y="4395255"/>
                <a:ext cx="631433" cy="375772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426270" y="4354748"/>
                <a:ext cx="65289" cy="652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156</Words>
  <Application>Microsoft Macintosh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58</cp:revision>
  <dcterms:created xsi:type="dcterms:W3CDTF">2012-10-01T18:21:57Z</dcterms:created>
  <dcterms:modified xsi:type="dcterms:W3CDTF">2012-11-26T09:01:18Z</dcterms:modified>
</cp:coreProperties>
</file>