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58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0" autoAdjust="0"/>
    <p:restoredTop sz="97229" autoAdjust="0"/>
  </p:normalViewPr>
  <p:slideViewPr>
    <p:cSldViewPr snapToGrid="0" snapToObjects="1">
      <p:cViewPr>
        <p:scale>
          <a:sx n="195" d="100"/>
          <a:sy n="195" d="100"/>
        </p:scale>
        <p:origin x="-1208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</a:t>
            </a:r>
            <a:r>
              <a:rPr lang="en-US" dirty="0" smtClean="0"/>
              <a:t>1.0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2680" y="2376820"/>
            <a:ext cx="67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</a:t>
            </a:r>
            <a:r>
              <a:rPr lang="en-US" dirty="0" smtClean="0"/>
              <a:t>2.0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71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1.0</a:t>
              </a:r>
              <a:endParaRPr lang="en-US" sz="1600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12907" y="3856219"/>
              <a:ext cx="61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2.0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811294" y="3884395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40724" y="361955"/>
            <a:ext cx="1372398" cy="1379838"/>
            <a:chOff x="5441415" y="227422"/>
            <a:chExt cx="1372398" cy="1379838"/>
          </a:xfrm>
        </p:grpSpPr>
        <p:sp>
          <p:nvSpPr>
            <p:cNvPr id="26" name="Rectangle 25"/>
            <p:cNvSpPr/>
            <p:nvPr/>
          </p:nvSpPr>
          <p:spPr>
            <a:xfrm>
              <a:off x="5441415" y="227422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 flipH="1">
              <a:off x="5526617" y="295088"/>
              <a:ext cx="1143000" cy="1141532"/>
            </a:xfrm>
            <a:prstGeom prst="arc">
              <a:avLst>
                <a:gd name="adj1" fmla="val 15966533"/>
                <a:gd name="adj2" fmla="val 1869082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7967" y="939542"/>
              <a:ext cx="68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1.0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058431" y="865854"/>
              <a:ext cx="2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8" idx="2"/>
            </p:cNvCxnSpPr>
            <p:nvPr/>
          </p:nvCxnSpPr>
          <p:spPr>
            <a:xfrm>
              <a:off x="6058431" y="865854"/>
              <a:ext cx="418203" cy="4276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11119" y="753875"/>
              <a:ext cx="602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2.0</a:t>
              </a:r>
              <a:endParaRPr lang="en-US" sz="16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1627" y="295088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4935" y="1965136"/>
            <a:ext cx="3210635" cy="1407102"/>
            <a:chOff x="1063660" y="2131781"/>
            <a:chExt cx="2724728" cy="1194147"/>
          </a:xfrm>
        </p:grpSpPr>
        <p:sp>
          <p:nvSpPr>
            <p:cNvPr id="12" name="Freeform 11"/>
            <p:cNvSpPr/>
            <p:nvPr/>
          </p:nvSpPr>
          <p:spPr>
            <a:xfrm rot="1049416">
              <a:off x="1063660" y="2131781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7402" y="3048929"/>
              <a:ext cx="823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workpiece</a:t>
              </a:r>
              <a:endParaRPr lang="en-US" sz="1200" baseline="-25000" dirty="0"/>
            </a:p>
          </p:txBody>
        </p:sp>
        <p:pic>
          <p:nvPicPr>
            <p:cNvPr id="39" name="Picture 38" descr="Screen shot 2012-11-30 at 1.21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440" y="2297217"/>
              <a:ext cx="236059" cy="26590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2141069" y="2501548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74143" y="2439972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5002" y="617030"/>
            <a:ext cx="1544005" cy="1025913"/>
            <a:chOff x="3175244" y="323060"/>
            <a:chExt cx="1544005" cy="102591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175244" y="366450"/>
              <a:ext cx="1544005" cy="864732"/>
            </a:xfrm>
            <a:prstGeom prst="straightConnector1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10954" y="614401"/>
              <a:ext cx="0" cy="734571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9808" y="723356"/>
              <a:ext cx="39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609443" y="815879"/>
              <a:ext cx="362193" cy="533094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8975" y="892628"/>
              <a:ext cx="61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perp</a:t>
              </a:r>
              <a:endParaRPr lang="en-US" sz="16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 rot="18011192">
              <a:off x="3833261" y="773564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610954" y="614401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49378" y="552825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2529" y="323060"/>
              <a:ext cx="853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5165960" y="2380503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79486" y="27529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17260" y="2984234"/>
            <a:ext cx="103974" cy="153033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78120" y="297168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53" name="Rectangle 52"/>
          <p:cNvSpPr/>
          <p:nvPr/>
        </p:nvSpPr>
        <p:spPr>
          <a:xfrm rot="18011192">
            <a:off x="6079285" y="2942470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01670" y="2628454"/>
            <a:ext cx="619564" cy="355780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540094" y="256687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3245" y="2337113"/>
            <a:ext cx="85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94172" y="2636255"/>
            <a:ext cx="534180" cy="513746"/>
          </a:xfrm>
          <a:prstGeom prst="straightConnector1">
            <a:avLst/>
          </a:prstGeom>
          <a:ln w="28575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00995" y="364972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t=1.0</a:t>
            </a:r>
            <a:endParaRPr lang="en-US" sz="16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39749" y="2063461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t=2.0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79637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22129" y="1534377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723224" y="153609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39342" y="1530417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3727019" y="1547185"/>
            <a:ext cx="1495092" cy="1495092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702064" y="1550508"/>
            <a:ext cx="1491290" cy="1478654"/>
          </a:xfrm>
          <a:prstGeom prst="blockArc">
            <a:avLst>
              <a:gd name="adj1" fmla="val 8818258"/>
              <a:gd name="adj2" fmla="val 13977700"/>
              <a:gd name="adj3" fmla="val 4634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1736810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728039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723981" y="1534489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6810" y="1532430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40769" y="1548876"/>
            <a:ext cx="1472184" cy="1472184"/>
          </a:xfrm>
          <a:prstGeom prst="blockArc">
            <a:avLst>
              <a:gd name="adj1" fmla="val 8807809"/>
              <a:gd name="adj2" fmla="val 14244482"/>
              <a:gd name="adj3" fmla="val 48962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lock Arc 49"/>
          <p:cNvSpPr/>
          <p:nvPr/>
        </p:nvSpPr>
        <p:spPr>
          <a:xfrm rot="9743336">
            <a:off x="3726521" y="3651954"/>
            <a:ext cx="1475528" cy="1463026"/>
          </a:xfrm>
          <a:prstGeom prst="blockArc">
            <a:avLst>
              <a:gd name="adj1" fmla="val 8738022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 rot="19339793">
            <a:off x="3729780" y="361882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9339793" flipH="1" flipV="1">
            <a:off x="3930925" y="3911811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9339793" flipV="1">
            <a:off x="4337423" y="3992542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9339793">
            <a:off x="4668706" y="4234933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9339793" flipH="1">
            <a:off x="4035509" y="453159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rot="19339793">
            <a:off x="4442110" y="434416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126771" y="1488968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86374" y="138859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lock Arc 48"/>
          <p:cNvSpPr/>
          <p:nvPr/>
        </p:nvSpPr>
        <p:spPr>
          <a:xfrm rot="11773174">
            <a:off x="3269532" y="1403839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289206" y="1407125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9306" y="2865362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3718" y="2217600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09150" y="2226941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01987" y="220634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027176" y="2115343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380027" y="2393704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1818524" y="2228452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485" y="2676833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181505" y="2771876"/>
            <a:ext cx="1675681" cy="979354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5985723" y="3433178"/>
            <a:ext cx="41136" cy="41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5619306" y="3096780"/>
            <a:ext cx="284336" cy="4700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036381" y="3389093"/>
            <a:ext cx="108914" cy="10891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5997864" y="3084875"/>
            <a:ext cx="357271" cy="37709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5877003" y="3424657"/>
            <a:ext cx="104738" cy="10473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6133404" y="3385777"/>
            <a:ext cx="141231" cy="48155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5702774" y="3536799"/>
            <a:ext cx="383011" cy="1810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3651" y="2677227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010" y="1148919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228267" y="1287768"/>
            <a:ext cx="1732933" cy="1116279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2066" y="1899920"/>
            <a:ext cx="40374" cy="40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15364" y="1458811"/>
            <a:ext cx="279071" cy="46129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5914015" y="1903124"/>
            <a:ext cx="106897" cy="10689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880930" y="1800779"/>
            <a:ext cx="495123" cy="12164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5764999" y="1847093"/>
            <a:ext cx="102798" cy="102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94441" y="1931412"/>
            <a:ext cx="138615" cy="47263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19687" y="1915090"/>
            <a:ext cx="375918" cy="1776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749" y="1148532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0789" y="212327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9058" y="211202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537098" y="229938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3975595" y="213413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334396" y="1813245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95697" y="1936149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6227" y="2873109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714963"/>
            <a:ext cx="4958648" cy="494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82" y="2191925"/>
            <a:ext cx="1460909" cy="222015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14810" y="4459111"/>
            <a:ext cx="10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Legend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9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5366452" y="1181242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solidFill>
              <a:srgbClr val="A6A6A6"/>
            </a:solidFill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7401" y="104047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9695" y="1346353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1100" y="220343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223527" y="1414860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64496" y="1880814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3527" y="18786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998681" y="1365193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07655" y="1717002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82755" y="151148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95011" y="3376341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93055" y="4312673"/>
            <a:ext cx="520096" cy="520096"/>
            <a:chOff x="2467428" y="1596571"/>
            <a:chExt cx="520096" cy="52009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79659" y="4398534"/>
            <a:ext cx="686793" cy="650638"/>
            <a:chOff x="1137812" y="2216670"/>
            <a:chExt cx="686793" cy="650638"/>
          </a:xfrm>
        </p:grpSpPr>
        <p:sp>
          <p:nvSpPr>
            <p:cNvPr id="54" name="TextBox 53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893055" y="4075913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2086" y="407376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027240" y="3560292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1314" y="3706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292223" y="3220817"/>
            <a:ext cx="2579552" cy="738841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5106" y="4138486"/>
            <a:ext cx="520096" cy="520096"/>
            <a:chOff x="2467428" y="1596571"/>
            <a:chExt cx="520096" cy="52009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1710" y="4224347"/>
            <a:ext cx="686793" cy="650638"/>
            <a:chOff x="1137812" y="2216670"/>
            <a:chExt cx="686793" cy="650638"/>
          </a:xfrm>
        </p:grpSpPr>
        <p:sp>
          <p:nvSpPr>
            <p:cNvPr id="67" name="TextBox 6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725106" y="3901726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84137" y="3899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859291" y="3386105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43365" y="3532394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575178" y="3282552"/>
            <a:ext cx="61529" cy="6152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65143" y="343872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25106" y="3310282"/>
            <a:ext cx="877515" cy="133650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49416">
            <a:off x="1063660" y="213178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48935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51189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242286" y="183606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2074143" y="240468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7402" y="3048929"/>
            <a:ext cx="8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workpiece</a:t>
            </a:r>
            <a:endParaRPr lang="en-US" sz="12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53173" y="2024195"/>
            <a:ext cx="2973769" cy="1284647"/>
            <a:chOff x="5002214" y="2131779"/>
            <a:chExt cx="2724728" cy="1177063"/>
          </a:xfrm>
        </p:grpSpPr>
        <p:sp>
          <p:nvSpPr>
            <p:cNvPr id="64" name="Freeform 63"/>
            <p:cNvSpPr/>
            <p:nvPr/>
          </p:nvSpPr>
          <p:spPr>
            <a:xfrm rot="1049416">
              <a:off x="5002214" y="2131779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66982" y="2194665"/>
              <a:ext cx="82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36134" y="2387047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95804" y="2630655"/>
              <a:ext cx="315568" cy="464467"/>
            </a:xfrm>
            <a:prstGeom prst="straightConnector1">
              <a:avLst/>
            </a:prstGeom>
            <a:ln w="19050" cmpd="sng">
              <a:solidFill>
                <a:schemeClr val="bg1">
                  <a:lumMod val="95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 rot="18011192">
              <a:off x="6177914" y="2594579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994293" y="2443983"/>
              <a:ext cx="1511" cy="648161"/>
            </a:xfrm>
            <a:prstGeom prst="straightConnector1">
              <a:avLst/>
            </a:prstGeom>
            <a:ln w="19050" cmpd="sng">
              <a:solidFill>
                <a:schemeClr val="bg1">
                  <a:lumMod val="95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987909" y="2453806"/>
              <a:ext cx="318382" cy="171768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222</Words>
  <Application>Microsoft Macintosh PowerPoint</Application>
  <PresentationFormat>On-screen Show (4:3)</PresentationFormat>
  <Paragraphs>163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89</cp:revision>
  <dcterms:created xsi:type="dcterms:W3CDTF">2012-10-01T18:21:57Z</dcterms:created>
  <dcterms:modified xsi:type="dcterms:W3CDTF">2012-12-01T07:04:27Z</dcterms:modified>
</cp:coreProperties>
</file>