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8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80" r:id="rId19"/>
    <p:sldId id="281" r:id="rId20"/>
    <p:sldId id="270" r:id="rId21"/>
    <p:sldId id="271" r:id="rId22"/>
    <p:sldId id="279" r:id="rId23"/>
    <p:sldId id="272" r:id="rId24"/>
    <p:sldId id="273" r:id="rId25"/>
    <p:sldId id="274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0" autoAdjust="0"/>
    <p:restoredTop sz="97229" autoAdjust="0"/>
  </p:normalViewPr>
  <p:slideViewPr>
    <p:cSldViewPr snapToGrid="0" snapToObjects="1">
      <p:cViewPr>
        <p:scale>
          <a:sx n="195" d="100"/>
          <a:sy n="195" d="100"/>
        </p:scale>
        <p:origin x="-30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34213" y="1321809"/>
            <a:ext cx="8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CW</a:t>
            </a:r>
            <a:endParaRPr lang="en-US" sz="1400" baseline="-25000" dirty="0">
              <a:solidFill>
                <a:srgbClr val="7F7F7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44325" y="2249235"/>
            <a:ext cx="686793" cy="650638"/>
            <a:chOff x="1137812" y="2216670"/>
            <a:chExt cx="686793" cy="650638"/>
          </a:xfrm>
        </p:grpSpPr>
        <p:sp>
          <p:nvSpPr>
            <p:cNvPr id="31" name="TextBox 30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1711" y="223726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06075" y="4396552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24921" y="1465858"/>
            <a:ext cx="8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CCW</a:t>
            </a:r>
            <a:endParaRPr lang="en-US" sz="1400" baseline="-25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48348" y="3272408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7559" y="3688489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94902" y="230493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 = 1.0s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0339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0400" y="1552159"/>
            <a:ext cx="1278625" cy="1279087"/>
            <a:chOff x="1736810" y="1526964"/>
            <a:chExt cx="2474356" cy="2475251"/>
          </a:xfrm>
        </p:grpSpPr>
        <p:sp>
          <p:nvSpPr>
            <p:cNvPr id="2" name="Oval 1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2368378" y="2761025"/>
              <a:ext cx="553528" cy="109375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 rot="10800000" flipH="1">
              <a:off x="1742286" y="1526964"/>
              <a:ext cx="2468880" cy="2468880"/>
            </a:xfrm>
            <a:prstGeom prst="arc">
              <a:avLst>
                <a:gd name="adj1" fmla="val 14472982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16730" y="2884573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grpSp>
        <p:nvGrpSpPr>
          <p:cNvPr id="11" name="Group 10"/>
          <p:cNvGrpSpPr/>
          <p:nvPr/>
        </p:nvGrpSpPr>
        <p:grpSpPr>
          <a:xfrm rot="17810060">
            <a:off x="2911723" y="1554174"/>
            <a:ext cx="1278624" cy="1279086"/>
            <a:chOff x="1736810" y="1526965"/>
            <a:chExt cx="2474354" cy="2475250"/>
          </a:xfrm>
        </p:grpSpPr>
        <p:sp>
          <p:nvSpPr>
            <p:cNvPr id="14" name="Oval 13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4" idx="3"/>
            </p:cNvCxnSpPr>
            <p:nvPr/>
          </p:nvCxnSpPr>
          <p:spPr>
            <a:xfrm rot="3789940">
              <a:off x="2303822" y="2634936"/>
              <a:ext cx="412992" cy="113144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0800000" flipH="1">
              <a:off x="1742285" y="1526965"/>
              <a:ext cx="2468879" cy="2468880"/>
            </a:xfrm>
            <a:prstGeom prst="arc">
              <a:avLst>
                <a:gd name="adj1" fmla="val 13483106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808053" y="288658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pSp>
        <p:nvGrpSpPr>
          <p:cNvPr id="20" name="Group 19"/>
          <p:cNvGrpSpPr/>
          <p:nvPr/>
        </p:nvGrpSpPr>
        <p:grpSpPr>
          <a:xfrm rot="17810060">
            <a:off x="4851556" y="1539874"/>
            <a:ext cx="1278622" cy="1279086"/>
            <a:chOff x="1736810" y="1526965"/>
            <a:chExt cx="2474351" cy="2475250"/>
          </a:xfrm>
        </p:grpSpPr>
        <p:sp>
          <p:nvSpPr>
            <p:cNvPr id="21" name="Oval 20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24" idx="2"/>
            </p:cNvCxnSpPr>
            <p:nvPr/>
          </p:nvCxnSpPr>
          <p:spPr>
            <a:xfrm rot="3789940" flipH="1">
              <a:off x="1979215" y="2181466"/>
              <a:ext cx="727299" cy="929911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3129308" flipH="1" flipV="1">
              <a:off x="1742283" y="1526967"/>
              <a:ext cx="2468880" cy="2468876"/>
            </a:xfrm>
            <a:prstGeom prst="arc">
              <a:avLst>
                <a:gd name="adj1" fmla="val 13551207"/>
                <a:gd name="adj2" fmla="val 19113805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rot="3789940">
              <a:off x="2342610" y="3043770"/>
              <a:ext cx="1040056" cy="65592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747886" y="2872285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145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746360" y="2893049"/>
            <a:ext cx="1675022" cy="462491"/>
            <a:chOff x="1099826" y="2904972"/>
            <a:chExt cx="1675022" cy="462491"/>
          </a:xfrm>
        </p:grpSpPr>
        <p:sp>
          <p:nvSpPr>
            <p:cNvPr id="52" name="TextBox 51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47253" y="5014538"/>
            <a:ext cx="1675022" cy="462491"/>
            <a:chOff x="1099826" y="2904972"/>
            <a:chExt cx="1675022" cy="462491"/>
          </a:xfrm>
        </p:grpSpPr>
        <p:sp>
          <p:nvSpPr>
            <p:cNvPr id="60" name="TextBox 59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lock Arc 44"/>
          <p:cNvSpPr/>
          <p:nvPr/>
        </p:nvSpPr>
        <p:spPr>
          <a:xfrm rot="14296848">
            <a:off x="1740482" y="3627663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lock Arc 37"/>
          <p:cNvSpPr/>
          <p:nvPr/>
        </p:nvSpPr>
        <p:spPr>
          <a:xfrm rot="14296848">
            <a:off x="1716376" y="1527811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 rot="14323210">
            <a:off x="1719802" y="1512769"/>
            <a:ext cx="1472184" cy="1472184"/>
          </a:xfrm>
          <a:prstGeom prst="blockArc">
            <a:avLst>
              <a:gd name="adj1" fmla="val 11717409"/>
              <a:gd name="adj2" fmla="val 14128276"/>
              <a:gd name="adj3" fmla="val 4399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5869515" y="3897486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 rot="14296848">
            <a:off x="4587328" y="4174544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31712" y="289689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632605" y="289674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CW</a:t>
            </a:r>
            <a:endParaRPr lang="en-US" sz="2400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2416700" y="289756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417593" y="2897412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30000" dirty="0" smtClean="0"/>
              <a:t>CCW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9826" y="2904972"/>
            <a:ext cx="1675022" cy="462491"/>
            <a:chOff x="1099826" y="2904972"/>
            <a:chExt cx="1675022" cy="462491"/>
          </a:xfrm>
        </p:grpSpPr>
        <p:sp>
          <p:nvSpPr>
            <p:cNvPr id="40" name="TextBox 39"/>
            <p:cNvSpPr txBox="1"/>
            <p:nvPr/>
          </p:nvSpPr>
          <p:spPr>
            <a:xfrm>
              <a:off x="1099826" y="2905126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0719" y="2904972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CW</a:t>
              </a:r>
              <a:endParaRPr lang="en-US" sz="2400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84814" y="2905798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85707" y="290564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CCW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82" y="2191925"/>
            <a:ext cx="1460909" cy="222015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4810" y="4459111"/>
            <a:ext cx="10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Legend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ight Arrow 6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7803" y="222990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11012</TotalTime>
  <Words>268</Words>
  <Application>Microsoft Macintosh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103</cp:revision>
  <dcterms:created xsi:type="dcterms:W3CDTF">2012-10-01T18:21:57Z</dcterms:created>
  <dcterms:modified xsi:type="dcterms:W3CDTF">2012-12-07T01:44:45Z</dcterms:modified>
</cp:coreProperties>
</file>