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7229" autoAdjust="0"/>
  </p:normalViewPr>
  <p:slideViewPr>
    <p:cSldViewPr snapToGrid="0" snapToObjects="1">
      <p:cViewPr>
        <p:scale>
          <a:sx n="155" d="100"/>
          <a:sy n="155" d="100"/>
        </p:scale>
        <p:origin x="-632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19527167">
            <a:off x="1738239" y="361704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9339793">
            <a:off x="3701291" y="3617041"/>
            <a:ext cx="1500065" cy="1483684"/>
            <a:chOff x="3701291" y="3617041"/>
            <a:chExt cx="1500065" cy="1483684"/>
          </a:xfrm>
        </p:grpSpPr>
        <p:sp>
          <p:nvSpPr>
            <p:cNvPr id="50" name="Block Arc 49"/>
            <p:cNvSpPr/>
            <p:nvPr/>
          </p:nvSpPr>
          <p:spPr>
            <a:xfrm rot="12003543">
              <a:off x="3701291" y="3632498"/>
              <a:ext cx="1475528" cy="1463026"/>
            </a:xfrm>
            <a:prstGeom prst="blockArc">
              <a:avLst>
                <a:gd name="adj1" fmla="val 8989175"/>
                <a:gd name="adj2" fmla="val 13977700"/>
                <a:gd name="adj3" fmla="val 4634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723558" y="3617041"/>
              <a:ext cx="1477798" cy="1483684"/>
              <a:chOff x="3723558" y="3617041"/>
              <a:chExt cx="1477798" cy="1483684"/>
            </a:xfrm>
          </p:grpSpPr>
          <p:sp>
            <p:nvSpPr>
              <p:cNvPr id="46" name="Block Arc 45"/>
              <p:cNvSpPr/>
              <p:nvPr/>
            </p:nvSpPr>
            <p:spPr>
              <a:xfrm>
                <a:off x="3729172" y="3628541"/>
                <a:ext cx="1472184" cy="1472184"/>
              </a:xfrm>
              <a:prstGeom prst="blockArc">
                <a:avLst>
                  <a:gd name="adj1" fmla="val 8808739"/>
                  <a:gd name="adj2" fmla="val 14204526"/>
                  <a:gd name="adj3" fmla="val 473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23558" y="3617041"/>
                <a:ext cx="1475946" cy="147594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4071165" y="3739796"/>
                <a:ext cx="396276" cy="655031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4451534" y="4208902"/>
                <a:ext cx="747970" cy="18179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460576" y="4385914"/>
                <a:ext cx="215981" cy="70707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836008" y="4395255"/>
                <a:ext cx="631433" cy="375772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4426270" y="4354748"/>
                <a:ext cx="65289" cy="652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0" name="Oval 9"/>
          <p:cNvSpPr/>
          <p:nvPr/>
        </p:nvSpPr>
        <p:spPr>
          <a:xfrm rot="19527167">
            <a:off x="1738239" y="361704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5776" y="2929129"/>
            <a:ext cx="181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 </a:t>
            </a:r>
            <a:r>
              <a:rPr lang="en-US" sz="2400" dirty="0" smtClean="0"/>
              <a:t>sample space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ck Arc 48"/>
          <p:cNvSpPr/>
          <p:nvPr/>
        </p:nvSpPr>
        <p:spPr>
          <a:xfrm rot="11773174">
            <a:off x="3543149" y="3744724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562823" y="3748010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25634" y="148975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58169" y="2871377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32581" y="222361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608013" y="223295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00850" y="221236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4426039" y="212135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3778890" y="239971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4217387" y="223446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502" y="1028088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920034" y="1568025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78322" y="228903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75970" y="1769485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6727732" y="2292812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6688763" y="2172267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6552215" y="222681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704677" y="232613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263278" y="2306906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7" y="3248045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7" y="3670507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9" y="443498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7" y="4046102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4" y="4384022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7" y="4032340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9" y="442513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4" y="438018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7" y="4554772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5" y="3248501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6485084" y="10276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3557459" y="373030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64406" y="4464163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232675" y="4452908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810715" y="464026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4249212" y="447501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608013" y="4154130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269314" y="4277034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29844" y="5213994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50238" y="2181228"/>
            <a:ext cx="686793" cy="650638"/>
            <a:chOff x="1137812" y="2216670"/>
            <a:chExt cx="686793" cy="650638"/>
          </a:xfrm>
        </p:grpSpPr>
        <p:sp>
          <p:nvSpPr>
            <p:cNvPr id="45" name="TextBox 4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188</Words>
  <Application>Microsoft Macintosh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68</cp:revision>
  <dcterms:created xsi:type="dcterms:W3CDTF">2012-10-01T18:21:57Z</dcterms:created>
  <dcterms:modified xsi:type="dcterms:W3CDTF">2012-11-28T19:26:30Z</dcterms:modified>
</cp:coreProperties>
</file>