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9" r:id="rId23"/>
    <p:sldId id="272" r:id="rId24"/>
    <p:sldId id="273" r:id="rId25"/>
    <p:sldId id="274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95" d="100"/>
          <a:sy n="195" d="100"/>
        </p:scale>
        <p:origin x="-960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11294" y="3884395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48348" y="3272408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7559" y="3688489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94902" y="230493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 = 1.0s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03399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20400" y="1552159"/>
            <a:ext cx="1278625" cy="1279087"/>
            <a:chOff x="1736810" y="1526964"/>
            <a:chExt cx="2474356" cy="2475251"/>
          </a:xfrm>
        </p:grpSpPr>
        <p:sp>
          <p:nvSpPr>
            <p:cNvPr id="2" name="Oval 1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368378" y="2761025"/>
              <a:ext cx="553528" cy="109375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rot="10800000" flipH="1">
              <a:off x="1742286" y="1526964"/>
              <a:ext cx="2468880" cy="2468880"/>
            </a:xfrm>
            <a:prstGeom prst="arc">
              <a:avLst>
                <a:gd name="adj1" fmla="val 14472982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916730" y="2884573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pSp>
        <p:nvGrpSpPr>
          <p:cNvPr id="11" name="Group 10"/>
          <p:cNvGrpSpPr/>
          <p:nvPr/>
        </p:nvGrpSpPr>
        <p:grpSpPr>
          <a:xfrm rot="17810060">
            <a:off x="2911723" y="1554174"/>
            <a:ext cx="1278624" cy="1279086"/>
            <a:chOff x="1736810" y="1526965"/>
            <a:chExt cx="2474354" cy="2475250"/>
          </a:xfrm>
        </p:grpSpPr>
        <p:sp>
          <p:nvSpPr>
            <p:cNvPr id="14" name="Oval 13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3"/>
            </p:cNvCxnSpPr>
            <p:nvPr/>
          </p:nvCxnSpPr>
          <p:spPr>
            <a:xfrm rot="3789940">
              <a:off x="2303822" y="2634936"/>
              <a:ext cx="412992" cy="113144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0800000" flipH="1">
              <a:off x="1742285" y="1526965"/>
              <a:ext cx="2468879" cy="2468880"/>
            </a:xfrm>
            <a:prstGeom prst="arc">
              <a:avLst>
                <a:gd name="adj1" fmla="val 13483106"/>
                <a:gd name="adj2" fmla="val 1709755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920536" y="2759655"/>
              <a:ext cx="376485" cy="1232527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808053" y="2886587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pSp>
        <p:nvGrpSpPr>
          <p:cNvPr id="20" name="Group 19"/>
          <p:cNvGrpSpPr/>
          <p:nvPr/>
        </p:nvGrpSpPr>
        <p:grpSpPr>
          <a:xfrm rot="17810060">
            <a:off x="4851556" y="1539874"/>
            <a:ext cx="1278622" cy="1279086"/>
            <a:chOff x="1736810" y="1526965"/>
            <a:chExt cx="2474351" cy="2475250"/>
          </a:xfrm>
        </p:grpSpPr>
        <p:sp>
          <p:nvSpPr>
            <p:cNvPr id="21" name="Oval 20"/>
            <p:cNvSpPr/>
            <p:nvPr/>
          </p:nvSpPr>
          <p:spPr>
            <a:xfrm>
              <a:off x="1736810" y="1530862"/>
              <a:ext cx="2471353" cy="247135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67405" y="2740809"/>
              <a:ext cx="109321" cy="1093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endCxn id="24" idx="2"/>
            </p:cNvCxnSpPr>
            <p:nvPr/>
          </p:nvCxnSpPr>
          <p:spPr>
            <a:xfrm rot="3789940" flipH="1">
              <a:off x="1979215" y="2181466"/>
              <a:ext cx="727299" cy="929911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/>
            <p:cNvSpPr/>
            <p:nvPr/>
          </p:nvSpPr>
          <p:spPr>
            <a:xfrm rot="3129308" flipH="1" flipV="1">
              <a:off x="1742283" y="1526967"/>
              <a:ext cx="2468880" cy="2468876"/>
            </a:xfrm>
            <a:prstGeom prst="arc">
              <a:avLst>
                <a:gd name="adj1" fmla="val 13551207"/>
                <a:gd name="adj2" fmla="val 19113805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rot="3789940">
              <a:off x="2342610" y="3043770"/>
              <a:ext cx="1040056" cy="65592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747886" y="2872285"/>
            <a:ext cx="14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Turn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145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lock Arc 44"/>
          <p:cNvSpPr/>
          <p:nvPr/>
        </p:nvSpPr>
        <p:spPr>
          <a:xfrm rot="14296848">
            <a:off x="1740482" y="3627663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91" y="2278752"/>
            <a:ext cx="902148" cy="743662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78">
            <a:off x="1909027" y="2287659"/>
            <a:ext cx="902148" cy="74366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5869515" y="3897486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 rot="14296848">
            <a:off x="4587328" y="4174544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2" y="2191925"/>
            <a:ext cx="1460909" cy="222015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4810" y="4459111"/>
            <a:ext cx="10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Legend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10996</TotalTime>
  <Words>248</Words>
  <Application>Microsoft Macintosh PowerPoint</Application>
  <PresentationFormat>On-screen Show (4:3)</PresentationFormat>
  <Paragraphs>183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96</cp:revision>
  <dcterms:created xsi:type="dcterms:W3CDTF">2012-10-01T18:21:57Z</dcterms:created>
  <dcterms:modified xsi:type="dcterms:W3CDTF">2012-12-05T01:52:25Z</dcterms:modified>
</cp:coreProperties>
</file>