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90" y="3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Quan Về HDH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Hệ</a:t>
            </a:r>
            <a:r>
              <a:rPr lang="fr-FR" dirty="0" smtClean="0"/>
              <a:t> </a:t>
            </a:r>
            <a:r>
              <a:rPr lang="fr-FR" dirty="0" err="1" smtClean="0"/>
              <a:t>điều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</a:t>
            </a:r>
            <a:r>
              <a:rPr lang="fr-FR" dirty="0" err="1" smtClean="0"/>
              <a:t>đa</a:t>
            </a:r>
            <a:r>
              <a:rPr lang="fr-FR" dirty="0" smtClean="0"/>
              <a:t> </a:t>
            </a:r>
            <a:r>
              <a:rPr lang="fr-FR" dirty="0" err="1" smtClean="0"/>
              <a:t>nhiệm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Idea: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của con người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hơn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: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các task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có thể </a:t>
            </a:r>
            <a:r>
              <a:rPr lang="en-US" dirty="0" err="1" smtClean="0"/>
              <a:t>chạy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trình.</a:t>
            </a:r>
          </a:p>
          <a:p>
            <a:pPr lvl="0"/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có thể </a:t>
            </a:r>
            <a:r>
              <a:rPr lang="en-US" dirty="0" err="1" smtClean="0"/>
              <a:t>chạy</a:t>
            </a:r>
            <a:r>
              <a:rPr lang="en-US" dirty="0" smtClean="0"/>
              <a:t> trên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single </a:t>
            </a:r>
            <a:r>
              <a:rPr lang="en-US" dirty="0" smtClean="0"/>
              <a:t>core</a:t>
            </a:r>
            <a:r>
              <a:rPr lang="en-US" dirty="0" smtClean="0"/>
              <a:t> </a:t>
            </a:r>
            <a:r>
              <a:rPr lang="en-US" dirty="0" smtClean="0"/>
              <a:t>không?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với thư </a:t>
            </a:r>
            <a:r>
              <a:rPr lang="en-US" dirty="0" err="1" smtClean="0"/>
              <a:t>mục</a:t>
            </a:r>
            <a:r>
              <a:rPr lang="en-US" dirty="0" smtClean="0"/>
              <a:t> root (</a:t>
            </a:r>
            <a:r>
              <a:rPr lang="en-US" dirty="0" err="1" smtClean="0"/>
              <a:t>giống</a:t>
            </a:r>
            <a:r>
              <a:rPr lang="en-US" dirty="0" smtClean="0"/>
              <a:t> với </a:t>
            </a:r>
            <a:r>
              <a:rPr lang="en-US" dirty="0" err="1" smtClean="0"/>
              <a:t>mycomputer</a:t>
            </a:r>
            <a:r>
              <a:rPr lang="en-US" dirty="0" smtClean="0"/>
              <a:t> trên Window). Từ root sẽ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sang các folder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folder dùng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/>
              <a:t> </a:t>
            </a:r>
            <a:r>
              <a:rPr lang="en-US" dirty="0" smtClean="0"/>
              <a:t>các file với các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3" y="2244924"/>
            <a:ext cx="3067949" cy="1181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27382" y="2257425"/>
            <a:ext cx="3008313" cy="11810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6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Bài 1: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trình hello world trên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console và sử dụng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build.</a:t>
            </a:r>
          </a:p>
          <a:p>
            <a:r>
              <a:rPr lang="en-US" dirty="0" smtClean="0"/>
              <a:t>Bài 2: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trình in </a:t>
            </a:r>
            <a:r>
              <a:rPr lang="en-US" dirty="0" err="1" smtClean="0"/>
              <a:t>ra</a:t>
            </a:r>
            <a:r>
              <a:rPr lang="en-US" dirty="0" smtClean="0"/>
              <a:t> console </a:t>
            </a:r>
            <a:r>
              <a:rPr lang="en-US" dirty="0" err="1" smtClean="0"/>
              <a:t>nội</a:t>
            </a:r>
            <a:r>
              <a:rPr lang="en-US" dirty="0" smtClean="0"/>
              <a:t> dung file text với </a:t>
            </a:r>
            <a:r>
              <a:rPr lang="en-US" dirty="0" err="1" smtClean="0"/>
              <a:t>đường</a:t>
            </a:r>
            <a:r>
              <a:rPr lang="en-US" dirty="0" smtClean="0"/>
              <a:t> dẫn được </a:t>
            </a:r>
            <a:r>
              <a:rPr lang="en-US" dirty="0" err="1" smtClean="0"/>
              <a:t>đặt</a:t>
            </a:r>
            <a:r>
              <a:rPr lang="en-US" dirty="0" smtClean="0"/>
              <a:t> trong code.</a:t>
            </a:r>
          </a:p>
          <a:p>
            <a:r>
              <a:rPr lang="vi-VN" dirty="0" smtClean="0"/>
              <a:t>Bài 3: </a:t>
            </a:r>
            <a:r>
              <a:rPr lang="en-US" dirty="0" err="1" smtClean="0"/>
              <a:t>Viết</a:t>
            </a:r>
            <a:r>
              <a:rPr lang="en-US" dirty="0" smtClean="0"/>
              <a:t> c</a:t>
            </a:r>
            <a:r>
              <a:rPr lang="vi-VN" dirty="0" smtClean="0"/>
              <a:t>hương trình in ra tên của process từ process id nhập từ bàn phím</a:t>
            </a:r>
            <a:r>
              <a:rPr lang="en-US" dirty="0" smtClean="0"/>
              <a:t>.</a:t>
            </a:r>
          </a:p>
          <a:p>
            <a:r>
              <a:rPr lang="vi-VN" dirty="0" smtClean="0"/>
              <a:t>Bài 4: Viết 1 chương trình có khả năng hiện thị nội dung của 1 file lên console giống với lệnh cat. Đặt tên nó là MyCat và copy vào thư mục bin. Sau đó sử dụng nó giống như lệnh cat của hệ thống.</a:t>
            </a:r>
            <a:endParaRPr lang="en-US" dirty="0" smtClean="0"/>
          </a:p>
          <a:p>
            <a:r>
              <a:rPr lang="vi-VN" dirty="0"/>
              <a:t>Bài 5: Viết 1 chương trình C có khả năng in ra tọa độ của chuột trên máy tính. Ví dụ: X/Y. Trong đó X, Y là hoàn độ và tung độ của con trỏ chuột trên màn hình.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9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khóa học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về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Linux cho người mới.</a:t>
            </a:r>
          </a:p>
          <a:p>
            <a:r>
              <a:rPr lang="en-US" dirty="0" smtClean="0"/>
              <a:t>Làm </a:t>
            </a:r>
            <a:r>
              <a:rPr lang="en-US" dirty="0" err="1" smtClean="0"/>
              <a:t>quen</a:t>
            </a:r>
            <a:r>
              <a:rPr lang="en-US" dirty="0" smtClean="0"/>
              <a:t> với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trình trên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017"/>
            <a:ext cx="8229600" cy="372660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khóa học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các </a:t>
            </a:r>
            <a:r>
              <a:rPr lang="en-US" dirty="0" err="1" smtClean="0"/>
              <a:t>hdh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Unix</a:t>
            </a:r>
          </a:p>
          <a:p>
            <a:r>
              <a:rPr lang="en-US" dirty="0" smtClean="0"/>
              <a:t>Các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chính của 1 </a:t>
            </a:r>
            <a:r>
              <a:rPr lang="en-US" dirty="0" err="1" smtClean="0"/>
              <a:t>hdh</a:t>
            </a:r>
            <a:endParaRPr lang="en-US" dirty="0" smtClean="0"/>
          </a:p>
          <a:p>
            <a:r>
              <a:rPr lang="en-US" dirty="0" smtClean="0"/>
              <a:t>Kiến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hdh</a:t>
            </a:r>
            <a:r>
              <a:rPr lang="en-US" dirty="0" smtClean="0"/>
              <a:t> Linux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người sử dụng</a:t>
            </a:r>
          </a:p>
          <a:p>
            <a:r>
              <a:rPr lang="en-US" dirty="0" err="1" smtClean="0"/>
              <a:t>Chương</a:t>
            </a:r>
            <a:r>
              <a:rPr lang="en-US" dirty="0" smtClean="0"/>
              <a:t> trình và </a:t>
            </a:r>
            <a:r>
              <a:rPr lang="en-US" dirty="0" err="1" smtClean="0"/>
              <a:t>tiến</a:t>
            </a:r>
            <a:r>
              <a:rPr lang="en-US" dirty="0" smtClean="0"/>
              <a:t> trình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khóa học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Objective: Training Linux embedded cho </a:t>
            </a:r>
            <a:r>
              <a:rPr lang="en-US" dirty="0" err="1" smtClean="0"/>
              <a:t>những</a:t>
            </a:r>
            <a:r>
              <a:rPr lang="en-US" dirty="0" smtClean="0"/>
              <a:t> bạn có kiến </a:t>
            </a:r>
            <a:r>
              <a:rPr lang="en-US" dirty="0" err="1" smtClean="0"/>
              <a:t>thức</a:t>
            </a:r>
            <a:r>
              <a:rPr lang="en-US" dirty="0" smtClean="0"/>
              <a:t> tốt về C và MCU.</a:t>
            </a:r>
          </a:p>
          <a:p>
            <a:r>
              <a:rPr lang="en-US" dirty="0" err="1" smtClean="0"/>
              <a:t>Lộ</a:t>
            </a:r>
            <a:r>
              <a:rPr lang="en-US" dirty="0" smtClean="0"/>
              <a:t> trình: Khóa học chia làm 2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1 là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trình trên </a:t>
            </a:r>
            <a:r>
              <a:rPr lang="en-US" dirty="0" err="1" smtClean="0"/>
              <a:t>tầng</a:t>
            </a:r>
            <a:r>
              <a:rPr lang="en-US" dirty="0" smtClean="0"/>
              <a:t> user-space, </a:t>
            </a:r>
            <a:r>
              <a:rPr lang="en-US" dirty="0" err="1" smtClean="0"/>
              <a:t>phần</a:t>
            </a:r>
            <a:r>
              <a:rPr lang="en-US" dirty="0" smtClean="0"/>
              <a:t> 2 là device driver.</a:t>
            </a:r>
          </a:p>
          <a:p>
            <a:r>
              <a:rPr lang="en-US" dirty="0" smtClean="0"/>
              <a:t>Các </a:t>
            </a:r>
            <a:r>
              <a:rPr lang="en-US" dirty="0" err="1" smtClean="0"/>
              <a:t>sách</a:t>
            </a:r>
            <a:r>
              <a:rPr lang="en-US" dirty="0" smtClean="0"/>
              <a:t> tham </a:t>
            </a:r>
            <a:r>
              <a:rPr lang="en-US" dirty="0" err="1" smtClean="0"/>
              <a:t>khảo</a:t>
            </a:r>
            <a:r>
              <a:rPr lang="en-US" dirty="0"/>
              <a:t>: Advanced Programming in the UNIX Environment, Understanding the Linux Kernel và Linux Device </a:t>
            </a:r>
            <a:r>
              <a:rPr lang="en-US" dirty="0" smtClean="0"/>
              <a:t>Drivers.</a:t>
            </a:r>
          </a:p>
          <a:p>
            <a:r>
              <a:rPr lang="en-US" dirty="0" smtClean="0"/>
              <a:t>Thời </a:t>
            </a:r>
            <a:r>
              <a:rPr lang="en-US" dirty="0" err="1" smtClean="0"/>
              <a:t>lượng</a:t>
            </a:r>
            <a:r>
              <a:rPr lang="en-US" dirty="0" smtClean="0"/>
              <a:t> học: 22 </a:t>
            </a:r>
            <a:r>
              <a:rPr lang="en-US" dirty="0" err="1" smtClean="0"/>
              <a:t>buổi</a:t>
            </a:r>
            <a:r>
              <a:rPr lang="en-US" dirty="0" smtClean="0"/>
              <a:t>, 2h – 1 </a:t>
            </a:r>
            <a:r>
              <a:rPr lang="en-US" dirty="0" err="1" smtClean="0"/>
              <a:t>buổi</a:t>
            </a:r>
            <a:r>
              <a:rPr lang="en-US" dirty="0" smtClean="0"/>
              <a:t>, 40%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, 60%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các </a:t>
            </a:r>
            <a:r>
              <a:rPr lang="en-US" dirty="0" err="1" smtClean="0"/>
              <a:t>hdh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Unix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năm 1973.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dụng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học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Được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cho các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tương </a:t>
            </a:r>
            <a:r>
              <a:rPr lang="en-US" dirty="0" err="1" smtClean="0"/>
              <a:t>lai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Được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từ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như</a:t>
            </a:r>
            <a:r>
              <a:rPr lang="en-US" dirty="0" smtClean="0"/>
              <a:t> Window, </a:t>
            </a:r>
            <a:r>
              <a:rPr lang="en-US" dirty="0" err="1" smtClean="0"/>
              <a:t>MacOS</a:t>
            </a:r>
            <a:r>
              <a:rPr lang="en-US" dirty="0" smtClean="0"/>
              <a:t>, Linux,…</a:t>
            </a:r>
          </a:p>
          <a:p>
            <a:r>
              <a:rPr lang="en-US" dirty="0" smtClean="0"/>
              <a:t>Lập trình trên Linux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với Unix.</a:t>
            </a:r>
          </a:p>
        </p:txBody>
      </p:sp>
    </p:spTree>
    <p:extLst>
      <p:ext uri="{BB962C8B-B14F-4D97-AF65-F5344CB8AC3E}">
        <p14:creationId xmlns:p14="http://schemas.microsoft.com/office/powerpoint/2010/main" val="10389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OS là </a:t>
            </a:r>
            <a:r>
              <a:rPr lang="en-US" dirty="0" err="1" smtClean="0"/>
              <a:t>chương</a:t>
            </a:r>
            <a:r>
              <a:rPr lang="en-US" dirty="0" smtClean="0"/>
              <a:t> trình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được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và có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với các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Scheduling, memory management, file system,…</a:t>
            </a:r>
          </a:p>
          <a:p>
            <a:pPr lvl="0"/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chính của </a:t>
            </a:r>
            <a:r>
              <a:rPr lang="en-US" dirty="0" err="1" smtClean="0"/>
              <a:t>hdh</a:t>
            </a:r>
            <a:r>
              <a:rPr lang="en-US" dirty="0" smtClean="0"/>
              <a:t>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44849"/>
            <a:ext cx="3008314" cy="23812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chính của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518"/>
            <a:ext cx="6672469" cy="504204"/>
          </a:xfrm>
        </p:spPr>
        <p:txBody>
          <a:bodyPr/>
          <a:lstStyle/>
          <a:p>
            <a:r>
              <a:rPr lang="fi-FI" dirty="0" smtClean="0"/>
              <a:t>Kiến trúc của  Linux OS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528667" y="1076326"/>
            <a:ext cx="5111750" cy="3518298"/>
          </a:xfrm>
        </p:spPr>
        <p:txBody>
          <a:bodyPr anchor="t"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 smtClean="0"/>
              <a:t> phân chia các </a:t>
            </a:r>
            <a:r>
              <a:rPr lang="en-US" dirty="0" err="1" smtClean="0"/>
              <a:t>lớp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Trình </a:t>
            </a:r>
            <a:r>
              <a:rPr lang="en-US" dirty="0" err="1" smtClean="0"/>
              <a:t>bày</a:t>
            </a:r>
            <a:r>
              <a:rPr lang="en-US" dirty="0" smtClean="0"/>
              <a:t> kiến </a:t>
            </a:r>
            <a:r>
              <a:rPr lang="en-US" dirty="0" err="1" smtClean="0"/>
              <a:t>trúc</a:t>
            </a:r>
            <a:r>
              <a:rPr lang="en-US" dirty="0" smtClean="0"/>
              <a:t> của </a:t>
            </a:r>
            <a:r>
              <a:rPr lang="en-US" dirty="0" err="1" smtClean="0"/>
              <a:t>hdh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2809252" cy="3518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76326"/>
            <a:ext cx="2746099" cy="28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Có 2 </a:t>
            </a:r>
            <a:r>
              <a:rPr lang="en-US" dirty="0" err="1" smtClean="0"/>
              <a:t>chế</a:t>
            </a:r>
            <a:r>
              <a:rPr lang="en-US" dirty="0" smtClean="0"/>
              <a:t> độ - graphic và console.</a:t>
            </a:r>
          </a:p>
          <a:p>
            <a:r>
              <a:rPr lang="en-US" dirty="0" smtClean="0"/>
              <a:t>Các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embedded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sử dụng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console.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lại cần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console.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2" y="1076325"/>
            <a:ext cx="3081130" cy="2224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379305"/>
            <a:ext cx="3008313" cy="12265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Giao diện người sử dụng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27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Chương trình và tiến trình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Chương</a:t>
            </a:r>
            <a:r>
              <a:rPr lang="en-US" dirty="0" smtClean="0"/>
              <a:t> trình: Là các file binary được build từ source code và </a:t>
            </a:r>
            <a:r>
              <a:rPr lang="en-US" dirty="0" err="1" smtClean="0"/>
              <a:t>nằm</a:t>
            </a:r>
            <a:r>
              <a:rPr lang="en-US" dirty="0" smtClean="0"/>
              <a:t> trên ổ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Tiến</a:t>
            </a:r>
            <a:r>
              <a:rPr lang="en-US" dirty="0" smtClean="0"/>
              <a:t> trình: </a:t>
            </a:r>
            <a:r>
              <a:rPr lang="en-US" dirty="0" err="1" smtClean="0"/>
              <a:t>Chúng</a:t>
            </a:r>
            <a:r>
              <a:rPr lang="en-US" dirty="0" smtClean="0"/>
              <a:t> là các </a:t>
            </a:r>
            <a:r>
              <a:rPr lang="en-US" dirty="0" err="1" smtClean="0"/>
              <a:t>chương</a:t>
            </a:r>
            <a:r>
              <a:rPr lang="en-US" dirty="0" smtClean="0"/>
              <a:t> trình </a:t>
            </a:r>
            <a:r>
              <a:rPr lang="en-US" dirty="0" err="1" smtClean="0"/>
              <a:t>đã</a:t>
            </a:r>
            <a:r>
              <a:rPr lang="en-US" dirty="0" smtClean="0"/>
              <a:t> được load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sử dụng và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của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Câu</a:t>
            </a:r>
            <a:r>
              <a:rPr lang="en-US" dirty="0" smtClean="0"/>
              <a:t> hỏi </a:t>
            </a:r>
            <a:r>
              <a:rPr lang="en-US" dirty="0" err="1" smtClean="0"/>
              <a:t>pv</a:t>
            </a:r>
            <a:r>
              <a:rPr lang="en-US" dirty="0" smtClean="0"/>
              <a:t>: </a:t>
            </a:r>
            <a:r>
              <a:rPr lang="en-US" dirty="0" err="1" smtClean="0"/>
              <a:t>Chương</a:t>
            </a:r>
            <a:r>
              <a:rPr lang="en-US" dirty="0" smtClean="0"/>
              <a:t> trình và </a:t>
            </a:r>
            <a:r>
              <a:rPr lang="en-US" dirty="0" err="1" smtClean="0"/>
              <a:t>tiến</a:t>
            </a:r>
            <a:r>
              <a:rPr lang="en-US" dirty="0" smtClean="0"/>
              <a:t> trình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1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148</TotalTime>
  <Words>739</Words>
  <Application>Microsoft Office PowerPoint</Application>
  <PresentationFormat>On-screen Show (16:9)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Template_Internal_Course</vt:lpstr>
      <vt:lpstr>Tổng Quan Về HDH Unix</vt:lpstr>
      <vt:lpstr>Objective</vt:lpstr>
      <vt:lpstr>Agenda</vt:lpstr>
      <vt:lpstr>Giới thiệu về khóa học</vt:lpstr>
      <vt:lpstr>Giới thiệu về các hdh họ Unix</vt:lpstr>
      <vt:lpstr>Các chức năng chính của OS</vt:lpstr>
      <vt:lpstr>Kiến trúc của  Linux OS</vt:lpstr>
      <vt:lpstr>Giao diện người sử dụng</vt:lpstr>
      <vt:lpstr>Chương trình và tiến trình</vt:lpstr>
      <vt:lpstr>Hệ điều hành đa nhiệm</vt:lpstr>
      <vt:lpstr>Hệ thống file system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PHULA </cp:lastModifiedBy>
  <cp:revision>54</cp:revision>
  <dcterms:created xsi:type="dcterms:W3CDTF">2015-08-31T01:44:46Z</dcterms:created>
  <dcterms:modified xsi:type="dcterms:W3CDTF">2018-11-09T03:13:52Z</dcterms:modified>
</cp:coreProperties>
</file>