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75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58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1228" autoAdjust="0"/>
  </p:normalViewPr>
  <p:slideViewPr>
    <p:cSldViewPr snapToGrid="0" snapToObjects="1" showGuides="1">
      <p:cViewPr varScale="1">
        <p:scale>
          <a:sx n="124" d="100"/>
          <a:sy n="124" d="100"/>
        </p:scale>
        <p:origin x="1224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6B2F8-E390-BD4F-9ACD-789C35D23CE3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0A0C1-BF67-B440-B7AD-B68AAB03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4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F8F81-D7B9-424E-B993-6D09B3871A4E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067B3-3AE6-DD4A-9E3D-C999AB39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046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31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9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200" y="1743789"/>
            <a:ext cx="5334000" cy="678021"/>
          </a:xfrm>
        </p:spPr>
        <p:txBody>
          <a:bodyPr>
            <a:noAutofit/>
          </a:bodyPr>
          <a:lstStyle>
            <a:lvl1pPr algn="ctr">
              <a:defRPr sz="3600">
                <a:solidFill>
                  <a:srgbClr val="FF66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200" y="2571750"/>
            <a:ext cx="5334000" cy="434975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rgbClr val="99CC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BE28-58BC-4486-9A8E-6C1F0E326EAB}" type="datetime1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8557" y="4767263"/>
            <a:ext cx="4489063" cy="273844"/>
          </a:xfrm>
        </p:spPr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60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28C3-1882-4E84-9C82-23BA74B52008}" type="datetime1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6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1917-4DD8-41D3-93A0-974B9DFBBCBF}" type="datetime1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28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B114-CA1C-4405-B4C9-B0D9B62EC79D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DDE86-D301-4DF7-A1BB-F5D7669E4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7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0857"/>
            <a:ext cx="8229600" cy="3723766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BB6E5-7AA4-4C0D-BF97-BDC69083DBC9}" type="datetime1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63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BB4B-2F94-4F11-9AD4-28D0EBD25231}" type="datetime1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2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5478-161F-4B28-93E5-DE9BF6B2D5E2}" type="datetime1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49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22"/>
            <a:ext cx="6611510" cy="5406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60390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40212"/>
            <a:ext cx="4040188" cy="32544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60390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40212"/>
            <a:ext cx="4041775" cy="32544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8055-F1C9-4AC4-B9E3-476EF82AD4CC}" type="datetime1">
              <a:rPr lang="en-US" smtClean="0"/>
              <a:t>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57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E8B6-A1D4-4191-8D54-A8260B6A1972}" type="datetime1">
              <a:rPr lang="en-US" smtClean="0"/>
              <a:t>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7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1980-AF69-46D2-A9FE-14E6E6C939BE}" type="datetime1">
              <a:rPr lang="en-US" smtClean="0"/>
              <a:t>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7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6325"/>
            <a:ext cx="5111750" cy="3518298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3C03-0194-466F-B287-AA772F5566B9}" type="datetime1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380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27305"/>
            <a:ext cx="5486400" cy="29609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800669"/>
            <a:ext cx="5486400" cy="696686"/>
          </a:xfrm>
        </p:spPr>
        <p:txBody>
          <a:bodyPr>
            <a:normAutofit/>
          </a:bodyPr>
          <a:lstStyle>
            <a:lvl1pPr marL="0" indent="0" algn="ctr">
              <a:buNone/>
              <a:defRPr sz="3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F56F-D32E-44F3-A5D6-9F4533FAF9BD}" type="datetime1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7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18872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9C729-EC9D-4075-8A00-DCB3B3221814}" type="datetime1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9245" y="4767263"/>
            <a:ext cx="3948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1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 device driver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  <a:r>
              <a:rPr lang="en-US" dirty="0" err="1" smtClean="0"/>
              <a:t>Lưu</a:t>
            </a:r>
            <a:r>
              <a:rPr lang="en-US" dirty="0" smtClean="0"/>
              <a:t> An </a:t>
            </a:r>
            <a:r>
              <a:rPr lang="en-US" dirty="0" err="1" smtClean="0"/>
              <a:t>Phú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1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steps of character driver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Define file operation</a:t>
            </a:r>
          </a:p>
          <a:p>
            <a:pPr lvl="0"/>
            <a:r>
              <a:rPr lang="en-US"/>
              <a:t>Define other interface</a:t>
            </a:r>
          </a:p>
          <a:p>
            <a:pPr lvl="0"/>
            <a:r>
              <a:rPr lang="en-US"/>
              <a:t>Initialize private resource</a:t>
            </a:r>
          </a:p>
          <a:p>
            <a:pPr lvl="0"/>
            <a:r>
              <a:rPr lang="en-US"/>
              <a:t>Create device file</a:t>
            </a:r>
          </a:p>
          <a:p>
            <a:pPr lvl="0"/>
            <a:r>
              <a:rPr lang="en-US"/>
              <a:t>Register file operation and other interface</a:t>
            </a:r>
          </a:p>
        </p:txBody>
      </p:sp>
    </p:spTree>
    <p:extLst>
      <p:ext uri="{BB962C8B-B14F-4D97-AF65-F5344CB8AC3E}">
        <p14:creationId xmlns:p14="http://schemas.microsoft.com/office/powerpoint/2010/main" val="2010902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device file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void </a:t>
            </a:r>
            <a:r>
              <a:rPr lang="en-US" dirty="0" err="1"/>
              <a:t>cdev_init</a:t>
            </a:r>
            <a:r>
              <a:rPr lang="en-US" dirty="0"/>
              <a:t> (	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cdev</a:t>
            </a:r>
            <a:r>
              <a:rPr lang="en-US" dirty="0"/>
              <a:t> * </a:t>
            </a:r>
            <a:r>
              <a:rPr lang="en-US" dirty="0" err="1"/>
              <a:t>cdev</a:t>
            </a:r>
            <a:r>
              <a:rPr lang="en-US" dirty="0"/>
              <a:t>,  	const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file_operations</a:t>
            </a:r>
            <a:r>
              <a:rPr lang="en-US" dirty="0"/>
              <a:t> * fops); </a:t>
            </a:r>
          </a:p>
          <a:p>
            <a:pPr lvl="0"/>
            <a:r>
              <a:rPr lang="en-US" dirty="0"/>
              <a:t>int </a:t>
            </a:r>
            <a:r>
              <a:rPr lang="en-US" dirty="0" err="1"/>
              <a:t>cdev_add</a:t>
            </a:r>
            <a:r>
              <a:rPr lang="en-US" dirty="0"/>
              <a:t> (	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cdev</a:t>
            </a:r>
            <a:r>
              <a:rPr lang="en-US" dirty="0"/>
              <a:t> * p, </a:t>
            </a:r>
            <a:r>
              <a:rPr lang="en-US" dirty="0" err="1"/>
              <a:t>dev_t</a:t>
            </a:r>
            <a:r>
              <a:rPr lang="en-US" dirty="0"/>
              <a:t> dev, unsigned count);</a:t>
            </a:r>
          </a:p>
          <a:p>
            <a:pPr lvl="0"/>
            <a:r>
              <a:rPr lang="en-US" dirty="0" err="1"/>
              <a:t>struct</a:t>
            </a:r>
            <a:r>
              <a:rPr lang="en-US" dirty="0"/>
              <a:t> class *</a:t>
            </a:r>
            <a:r>
              <a:rPr lang="en-US" dirty="0" err="1"/>
              <a:t>class_create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module *owner, const char *name);</a:t>
            </a:r>
          </a:p>
          <a:p>
            <a:pPr lvl="0"/>
            <a:r>
              <a:rPr lang="en-US" dirty="0" err="1"/>
              <a:t>struct</a:t>
            </a:r>
            <a:r>
              <a:rPr lang="en-US" dirty="0"/>
              <a:t> device *</a:t>
            </a:r>
            <a:r>
              <a:rPr lang="en-US" dirty="0" err="1"/>
              <a:t>device_create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class *class, </a:t>
            </a:r>
            <a:r>
              <a:rPr lang="en-US" dirty="0" err="1"/>
              <a:t>struct</a:t>
            </a:r>
            <a:r>
              <a:rPr lang="en-US" dirty="0"/>
              <a:t> device *parent, </a:t>
            </a:r>
            <a:r>
              <a:rPr lang="en-US" dirty="0" err="1"/>
              <a:t>dev_t</a:t>
            </a:r>
            <a:r>
              <a:rPr lang="en-US" dirty="0"/>
              <a:t> </a:t>
            </a:r>
            <a:r>
              <a:rPr lang="en-US" dirty="0" err="1"/>
              <a:t>devt</a:t>
            </a:r>
            <a:r>
              <a:rPr lang="en-US" dirty="0"/>
              <a:t>, const char *</a:t>
            </a:r>
            <a:r>
              <a:rPr lang="en-US" dirty="0" err="1"/>
              <a:t>fmt</a:t>
            </a:r>
            <a:r>
              <a:rPr lang="en-US" dirty="0"/>
              <a:t>,   );</a:t>
            </a:r>
          </a:p>
        </p:txBody>
      </p:sp>
    </p:spTree>
    <p:extLst>
      <p:ext uri="{BB962C8B-B14F-4D97-AF65-F5344CB8AC3E}">
        <p14:creationId xmlns:p14="http://schemas.microsoft.com/office/powerpoint/2010/main" val="1620913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Destroy device file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void </a:t>
            </a:r>
            <a:r>
              <a:rPr lang="en-US" dirty="0" err="1"/>
              <a:t>cdev_del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cdev</a:t>
            </a:r>
            <a:r>
              <a:rPr lang="en-US" dirty="0"/>
              <a:t> *);</a:t>
            </a:r>
          </a:p>
          <a:p>
            <a:pPr lvl="0"/>
            <a:r>
              <a:rPr lang="en-US" dirty="0"/>
              <a:t>void </a:t>
            </a:r>
            <a:r>
              <a:rPr lang="en-US" dirty="0" err="1"/>
              <a:t>device_destroy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class *class, </a:t>
            </a:r>
            <a:r>
              <a:rPr lang="en-US" dirty="0" err="1"/>
              <a:t>dev_t</a:t>
            </a:r>
            <a:r>
              <a:rPr lang="en-US" dirty="0"/>
              <a:t> </a:t>
            </a:r>
            <a:r>
              <a:rPr lang="en-US" dirty="0" err="1"/>
              <a:t>devt</a:t>
            </a:r>
            <a:r>
              <a:rPr lang="en-US" dirty="0"/>
              <a:t>);</a:t>
            </a:r>
          </a:p>
          <a:p>
            <a:pPr lvl="0"/>
            <a:r>
              <a:rPr lang="en-US" dirty="0"/>
              <a:t>void </a:t>
            </a:r>
            <a:r>
              <a:rPr lang="en-US" dirty="0" err="1"/>
              <a:t>class_destroy</a:t>
            </a:r>
            <a:r>
              <a:rPr lang="en-US" dirty="0"/>
              <a:t> (	</a:t>
            </a:r>
            <a:r>
              <a:rPr lang="en-US" dirty="0" err="1"/>
              <a:t>struct</a:t>
            </a:r>
            <a:r>
              <a:rPr lang="en-US" dirty="0"/>
              <a:t> class *  	</a:t>
            </a:r>
            <a:r>
              <a:rPr lang="en-US" dirty="0" err="1"/>
              <a:t>cls</a:t>
            </a:r>
            <a:r>
              <a:rPr lang="en-US" dirty="0"/>
              <a:t>); </a:t>
            </a:r>
          </a:p>
          <a:p>
            <a:pPr lvl="0"/>
            <a:r>
              <a:rPr lang="en-US" dirty="0"/>
              <a:t>void </a:t>
            </a:r>
            <a:r>
              <a:rPr lang="en-US" dirty="0" err="1"/>
              <a:t>unregister_chrdev_region</a:t>
            </a:r>
            <a:r>
              <a:rPr lang="en-US" dirty="0"/>
              <a:t>(</a:t>
            </a:r>
            <a:r>
              <a:rPr lang="en-US" dirty="0" err="1"/>
              <a:t>dev_t</a:t>
            </a:r>
            <a:r>
              <a:rPr lang="en-US" dirty="0"/>
              <a:t> from, unsigned count);</a:t>
            </a:r>
          </a:p>
        </p:txBody>
      </p:sp>
    </p:spTree>
    <p:extLst>
      <p:ext uri="{BB962C8B-B14F-4D97-AF65-F5344CB8AC3E}">
        <p14:creationId xmlns:p14="http://schemas.microsoft.com/office/powerpoint/2010/main" val="3904093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Compare create and destroy a device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device file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cdev_init</a:t>
            </a:r>
            <a:endParaRPr lang="en-US" dirty="0" smtClean="0"/>
          </a:p>
          <a:p>
            <a:r>
              <a:rPr lang="en-US" dirty="0" err="1" smtClean="0"/>
              <a:t>cdev_add</a:t>
            </a:r>
            <a:endParaRPr lang="en-US" dirty="0" smtClean="0"/>
          </a:p>
          <a:p>
            <a:r>
              <a:rPr lang="en-US" dirty="0" err="1" smtClean="0"/>
              <a:t>class_create</a:t>
            </a:r>
            <a:endParaRPr lang="en-US" dirty="0" smtClean="0"/>
          </a:p>
          <a:p>
            <a:r>
              <a:rPr lang="en-US" dirty="0" err="1"/>
              <a:t>device_create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Destroy device file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/>
              <a:t>unregister_chrdev_region</a:t>
            </a:r>
            <a:endParaRPr lang="en-US" dirty="0" smtClean="0"/>
          </a:p>
          <a:p>
            <a:r>
              <a:rPr lang="en-US" dirty="0" err="1" smtClean="0"/>
              <a:t>cdev_del</a:t>
            </a:r>
            <a:endParaRPr lang="en-US" dirty="0" smtClean="0"/>
          </a:p>
          <a:p>
            <a:r>
              <a:rPr lang="en-US" dirty="0" err="1" smtClean="0"/>
              <a:t>class_destroy</a:t>
            </a:r>
            <a:endParaRPr lang="en-US" dirty="0" smtClean="0"/>
          </a:p>
          <a:p>
            <a:r>
              <a:rPr lang="en-US" dirty="0" err="1" smtClean="0"/>
              <a:t>device_destroy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3926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 code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086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Viết</a:t>
            </a:r>
            <a:r>
              <a:rPr lang="en-US" dirty="0" smtClean="0"/>
              <a:t> 1 driver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device file có </a:t>
            </a:r>
            <a:r>
              <a:rPr lang="en-US" dirty="0" err="1" smtClean="0"/>
              <a:t>tên</a:t>
            </a:r>
            <a:r>
              <a:rPr lang="en-US" dirty="0" smtClean="0"/>
              <a:t> /dev/</a:t>
            </a:r>
            <a:r>
              <a:rPr lang="en-US" dirty="0" err="1" smtClean="0"/>
              <a:t>sample_led</a:t>
            </a:r>
            <a:r>
              <a:rPr lang="en-US" dirty="0" smtClean="0"/>
              <a:t>.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user </a:t>
            </a:r>
            <a:r>
              <a:rPr lang="en-US" dirty="0" err="1" smtClean="0"/>
              <a:t>ghi</a:t>
            </a:r>
            <a:r>
              <a:rPr lang="en-US" dirty="0" smtClean="0"/>
              <a:t> 1 </a:t>
            </a:r>
            <a:r>
              <a:rPr lang="en-US" dirty="0" err="1" smtClean="0"/>
              <a:t>vào</a:t>
            </a:r>
            <a:r>
              <a:rPr lang="en-US" dirty="0" smtClean="0"/>
              <a:t> device file </a:t>
            </a:r>
            <a:r>
              <a:rPr lang="en-US" dirty="0" err="1" smtClean="0"/>
              <a:t>thì</a:t>
            </a:r>
            <a:r>
              <a:rPr lang="en-US" dirty="0" smtClean="0"/>
              <a:t> led sáng, user </a:t>
            </a:r>
            <a:r>
              <a:rPr lang="en-US" dirty="0" err="1" smtClean="0"/>
              <a:t>ghi</a:t>
            </a:r>
            <a:r>
              <a:rPr lang="en-US" dirty="0" smtClean="0"/>
              <a:t> 0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led </a:t>
            </a:r>
            <a:r>
              <a:rPr lang="en-US" dirty="0" err="1" smtClean="0"/>
              <a:t>tắt</a:t>
            </a:r>
            <a:r>
              <a:rPr lang="en-US" dirty="0" smtClean="0"/>
              <a:t>. Nếu led </a:t>
            </a:r>
            <a:r>
              <a:rPr lang="en-US" dirty="0" err="1" smtClean="0"/>
              <a:t>đang</a:t>
            </a:r>
            <a:r>
              <a:rPr lang="en-US" dirty="0" smtClean="0"/>
              <a:t> sáng, </a:t>
            </a:r>
            <a:r>
              <a:rPr lang="en-US" dirty="0" err="1" smtClean="0"/>
              <a:t>đọc</a:t>
            </a:r>
            <a:r>
              <a:rPr lang="en-US" dirty="0" smtClean="0"/>
              <a:t> file sẽ </a:t>
            </a:r>
            <a:r>
              <a:rPr lang="en-US" dirty="0" err="1" smtClean="0"/>
              <a:t>trả</a:t>
            </a:r>
            <a:r>
              <a:rPr lang="en-US" dirty="0" smtClean="0"/>
              <a:t> về 1, led </a:t>
            </a:r>
            <a:r>
              <a:rPr lang="en-US" dirty="0" err="1" smtClean="0"/>
              <a:t>tắt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file sẽ </a:t>
            </a:r>
            <a:r>
              <a:rPr lang="en-US" dirty="0" err="1" smtClean="0"/>
              <a:t>trả</a:t>
            </a:r>
            <a:r>
              <a:rPr lang="en-US" dirty="0" smtClean="0"/>
              <a:t> về 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966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Ioctl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Driver code</a:t>
            </a:r>
          </a:p>
          <a:p>
            <a:pPr lvl="1"/>
            <a:r>
              <a:rPr lang="en-US"/>
              <a:t>static long dev_ioctl(struct file *filep, unsigned int cmd, unsigned long arg)</a:t>
            </a:r>
          </a:p>
          <a:p>
            <a:pPr lvl="0"/>
            <a:r>
              <a:rPr lang="en-US"/>
              <a:t>User space code</a:t>
            </a:r>
          </a:p>
          <a:p>
            <a:pPr lvl="1"/>
            <a:r>
              <a:rPr lang="en-US"/>
              <a:t>#include &lt;sys/ioctl.h&gt;</a:t>
            </a:r>
          </a:p>
          <a:p>
            <a:pPr lvl="1"/>
            <a:r>
              <a:rPr lang="en-US"/>
              <a:t>int ioctl(int fd, unsigned long request, ...);</a:t>
            </a:r>
          </a:p>
        </p:txBody>
      </p:sp>
    </p:spTree>
    <p:extLst>
      <p:ext uri="{BB962C8B-B14F-4D97-AF65-F5344CB8AC3E}">
        <p14:creationId xmlns:p14="http://schemas.microsoft.com/office/powerpoint/2010/main" val="2860257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Example code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88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 work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Viết</a:t>
            </a:r>
            <a:r>
              <a:rPr lang="en-US" dirty="0" smtClean="0"/>
              <a:t> 1 </a:t>
            </a:r>
            <a:r>
              <a:rPr lang="en-US" dirty="0" err="1" smtClean="0"/>
              <a:t>cặp</a:t>
            </a:r>
            <a:r>
              <a:rPr lang="en-US" dirty="0" smtClean="0"/>
              <a:t> </a:t>
            </a:r>
            <a:r>
              <a:rPr lang="en-US" dirty="0" err="1" smtClean="0"/>
              <a:t>ioctl</a:t>
            </a:r>
            <a:r>
              <a:rPr lang="en-US" dirty="0" smtClean="0"/>
              <a:t> tương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driver và application. User có thể </a:t>
            </a:r>
            <a:r>
              <a:rPr lang="en-US" dirty="0" err="1" smtClean="0"/>
              <a:t>truyền</a:t>
            </a:r>
            <a:r>
              <a:rPr lang="en-US" dirty="0" smtClean="0"/>
              <a:t> command </a:t>
            </a:r>
            <a:r>
              <a:rPr lang="en-US" dirty="0" err="1" smtClean="0"/>
              <a:t>xuống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nhấp</a:t>
            </a:r>
            <a:r>
              <a:rPr lang="en-US" dirty="0" smtClean="0"/>
              <a:t> </a:t>
            </a:r>
            <a:r>
              <a:rPr lang="en-US" dirty="0" err="1" smtClean="0"/>
              <a:t>nháy</a:t>
            </a:r>
            <a:r>
              <a:rPr lang="en-US" dirty="0" smtClean="0"/>
              <a:t> </a:t>
            </a:r>
            <a:r>
              <a:rPr lang="en-US" dirty="0" err="1" smtClean="0"/>
              <a:t>đèn</a:t>
            </a:r>
            <a:r>
              <a:rPr lang="en-US" dirty="0" smtClean="0"/>
              <a:t> led.</a:t>
            </a:r>
          </a:p>
          <a:p>
            <a:r>
              <a:rPr lang="en-US" dirty="0" err="1" smtClean="0"/>
              <a:t>Cắm</a:t>
            </a:r>
            <a:r>
              <a:rPr lang="en-US" dirty="0" smtClean="0"/>
              <a:t> led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nhựa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8, trong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của driver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confile</a:t>
            </a:r>
            <a:r>
              <a:rPr lang="en-US" dirty="0" smtClean="0"/>
              <a:t> </a:t>
            </a:r>
            <a:r>
              <a:rPr lang="en-US" dirty="0" err="1" smtClean="0"/>
              <a:t>gpio</a:t>
            </a:r>
            <a:r>
              <a:rPr lang="en-US" dirty="0" smtClean="0"/>
              <a:t>, sau đó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device file.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1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có 1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hiển thị lại trên led của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nhựa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46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home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Viết</a:t>
            </a:r>
            <a:r>
              <a:rPr lang="en-US" dirty="0" smtClean="0"/>
              <a:t> 1 </a:t>
            </a:r>
            <a:r>
              <a:rPr lang="en-US" dirty="0" err="1" smtClean="0"/>
              <a:t>cặp</a:t>
            </a:r>
            <a:r>
              <a:rPr lang="en-US" dirty="0" smtClean="0"/>
              <a:t> driver và application.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boot </a:t>
            </a:r>
            <a:r>
              <a:rPr lang="en-US" dirty="0" err="1" smtClean="0"/>
              <a:t>lên</a:t>
            </a:r>
            <a:r>
              <a:rPr lang="en-US" dirty="0" smtClean="0"/>
              <a:t> sẽ </a:t>
            </a:r>
            <a:r>
              <a:rPr lang="en-US" dirty="0" err="1" smtClean="0"/>
              <a:t>chạy</a:t>
            </a:r>
            <a:r>
              <a:rPr lang="en-US" dirty="0" smtClean="0"/>
              <a:t> application và </a:t>
            </a:r>
            <a:r>
              <a:rPr lang="en-US" dirty="0" err="1" smtClean="0"/>
              <a:t>insmod</a:t>
            </a:r>
            <a:r>
              <a:rPr lang="en-US" dirty="0" smtClean="0"/>
              <a:t> driver. Application sẽ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mount device file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foldel</a:t>
            </a:r>
            <a:r>
              <a:rPr lang="en-US" dirty="0" smtClean="0"/>
              <a:t> /home/root/</a:t>
            </a:r>
            <a:r>
              <a:rPr lang="en-US" dirty="0" err="1" smtClean="0"/>
              <a:t>char_dev</a:t>
            </a:r>
            <a:r>
              <a:rPr lang="en-US" dirty="0" smtClean="0"/>
              <a:t>. Folder trên nếu không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sẽ được application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ra.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user </a:t>
            </a:r>
            <a:r>
              <a:rPr lang="en-US" dirty="0" err="1" smtClean="0"/>
              <a:t>mở</a:t>
            </a:r>
            <a:r>
              <a:rPr lang="en-US" dirty="0" smtClean="0"/>
              <a:t> folder </a:t>
            </a:r>
            <a:r>
              <a:rPr lang="en-US" dirty="0" err="1" smtClean="0"/>
              <a:t>đấy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sẽ </a:t>
            </a:r>
            <a:r>
              <a:rPr lang="en-US" dirty="0" err="1" smtClean="0"/>
              <a:t>nhìn</a:t>
            </a:r>
            <a:r>
              <a:rPr lang="en-US" dirty="0" smtClean="0"/>
              <a:t> thấy 3 file image1.jpg, image2.jpg, image3.jpg. Nếu user bình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3 file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về dữ liệu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. Nếu user là “</a:t>
            </a:r>
            <a:r>
              <a:rPr lang="en-US" dirty="0" err="1" smtClean="0"/>
              <a:t>phula</a:t>
            </a:r>
            <a:r>
              <a:rPr lang="en-US" dirty="0" smtClean="0"/>
              <a:t>”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sẽ </a:t>
            </a:r>
            <a:r>
              <a:rPr lang="en-US" dirty="0" err="1" smtClean="0"/>
              <a:t>nhìn</a:t>
            </a:r>
            <a:r>
              <a:rPr lang="en-US" dirty="0" smtClean="0"/>
              <a:t> được </a:t>
            </a:r>
            <a:r>
              <a:rPr lang="en-US" dirty="0" err="1" smtClean="0"/>
              <a:t>nội</a:t>
            </a:r>
            <a:r>
              <a:rPr lang="en-US" dirty="0" smtClean="0"/>
              <a:t> dung file </a:t>
            </a:r>
            <a:r>
              <a:rPr lang="en-US" dirty="0" err="1" smtClean="0"/>
              <a:t>ảnh</a:t>
            </a:r>
            <a:r>
              <a:rPr lang="en-US" dirty="0" smtClean="0"/>
              <a:t> 1 </a:t>
            </a:r>
            <a:r>
              <a:rPr lang="en-US" dirty="0" err="1" smtClean="0"/>
              <a:t>cách</a:t>
            </a:r>
            <a:r>
              <a:rPr lang="en-US" dirty="0" smtClean="0"/>
              <a:t> bình </a:t>
            </a:r>
            <a:r>
              <a:rPr lang="en-US" dirty="0" err="1" smtClean="0"/>
              <a:t>thường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Gợi</a:t>
            </a:r>
            <a:r>
              <a:rPr lang="en-US" dirty="0" smtClean="0"/>
              <a:t> ý: Ở </a:t>
            </a:r>
            <a:r>
              <a:rPr lang="en-US" dirty="0" err="1" smtClean="0"/>
              <a:t>đâu</a:t>
            </a:r>
            <a:r>
              <a:rPr lang="en-US" dirty="0" smtClean="0"/>
              <a:t> đó trong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sẽ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3 file </a:t>
            </a:r>
            <a:r>
              <a:rPr lang="en-US" dirty="0" err="1" smtClean="0"/>
              <a:t>ảnh</a:t>
            </a:r>
            <a:r>
              <a:rPr lang="en-US" dirty="0" smtClean="0"/>
              <a:t> ở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, nếu user bình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/>
              <a:t> </a:t>
            </a:r>
            <a:r>
              <a:rPr lang="en-US" dirty="0" smtClean="0"/>
              <a:t>ở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file sẽ </a:t>
            </a:r>
            <a:r>
              <a:rPr lang="en-US" dirty="0" err="1" smtClean="0"/>
              <a:t>đọc</a:t>
            </a:r>
            <a:r>
              <a:rPr lang="en-US" dirty="0" smtClean="0"/>
              <a:t> từ file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rồi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về cho read buffer, nếu user là </a:t>
            </a:r>
            <a:r>
              <a:rPr lang="en-US" dirty="0" err="1" smtClean="0"/>
              <a:t>phula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sẽ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rồi</a:t>
            </a:r>
            <a:r>
              <a:rPr lang="en-US" dirty="0" smtClean="0"/>
              <a:t> mới </a:t>
            </a:r>
            <a:r>
              <a:rPr lang="en-US" dirty="0" err="1" smtClean="0"/>
              <a:t>trả</a:t>
            </a:r>
            <a:r>
              <a:rPr lang="en-US" dirty="0" smtClean="0"/>
              <a:t> về cho </a:t>
            </a:r>
            <a:r>
              <a:rPr lang="en-US" smtClean="0"/>
              <a:t>read buffer.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34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Objective</a:t>
            </a:r>
          </a:p>
          <a:p>
            <a:pPr lvl="0"/>
            <a:r>
              <a:rPr lang="en-US" dirty="0" smtClean="0"/>
              <a:t>Implement file operation</a:t>
            </a:r>
          </a:p>
          <a:p>
            <a:pPr lvl="0"/>
            <a:r>
              <a:rPr lang="en-US" dirty="0" smtClean="0"/>
              <a:t>Driver basic functions</a:t>
            </a:r>
          </a:p>
          <a:p>
            <a:pPr lvl="0"/>
            <a:r>
              <a:rPr lang="en-US" dirty="0" smtClean="0"/>
              <a:t>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551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960" y="2082799"/>
            <a:ext cx="5115560" cy="678021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chemeClr val="accent6">
                    <a:lumMod val="75000"/>
                  </a:schemeClr>
                </a:solidFill>
                <a:cs typeface="Arial"/>
              </a:rPr>
              <a:t>Thank you</a:t>
            </a:r>
            <a:endParaRPr lang="en-US" sz="6600" dirty="0">
              <a:solidFill>
                <a:schemeClr val="accent6">
                  <a:lumMod val="75000"/>
                </a:schemeClr>
              </a:solidFill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2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Service user space</a:t>
            </a:r>
          </a:p>
          <a:p>
            <a:pPr lvl="0"/>
            <a:r>
              <a:rPr lang="en-US" dirty="0"/>
              <a:t>Call service from kernel space</a:t>
            </a:r>
          </a:p>
          <a:p>
            <a:pPr lvl="0"/>
            <a:r>
              <a:rPr lang="en-US" dirty="0"/>
              <a:t>Working directly with hardware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69" y="1084983"/>
            <a:ext cx="3031145" cy="353894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Driver main functions</a:t>
            </a:r>
          </a:p>
        </p:txBody>
      </p:sp>
    </p:spTree>
    <p:extLst>
      <p:ext uri="{BB962C8B-B14F-4D97-AF65-F5344CB8AC3E}">
        <p14:creationId xmlns:p14="http://schemas.microsoft.com/office/powerpoint/2010/main" val="728263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 device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 smtClean="0"/>
              <a:t>Cây</a:t>
            </a:r>
            <a:r>
              <a:rPr lang="en-US" dirty="0" smtClean="0"/>
              <a:t> phân </a:t>
            </a:r>
            <a:r>
              <a:rPr lang="en-US" dirty="0" err="1" smtClean="0"/>
              <a:t>cấp</a:t>
            </a:r>
            <a:r>
              <a:rPr lang="en-US" dirty="0" smtClean="0"/>
              <a:t> device</a:t>
            </a:r>
          </a:p>
          <a:p>
            <a:pPr lvl="1"/>
            <a:r>
              <a:rPr lang="en-US" dirty="0"/>
              <a:t>Character device</a:t>
            </a:r>
          </a:p>
          <a:p>
            <a:pPr lvl="1"/>
            <a:r>
              <a:rPr lang="en-US" dirty="0"/>
              <a:t>Block device</a:t>
            </a:r>
          </a:p>
          <a:p>
            <a:pPr lvl="1"/>
            <a:r>
              <a:rPr lang="en-US" dirty="0"/>
              <a:t>Network device</a:t>
            </a:r>
          </a:p>
        </p:txBody>
      </p:sp>
    </p:spTree>
    <p:extLst>
      <p:ext uri="{BB962C8B-B14F-4D97-AF65-F5344CB8AC3E}">
        <p14:creationId xmlns:p14="http://schemas.microsoft.com/office/powerpoint/2010/main" val="4044804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 file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/>
              <a:t>All device file place in /dev folder</a:t>
            </a:r>
          </a:p>
          <a:p>
            <a:pPr lvl="0"/>
            <a:r>
              <a:rPr lang="en-US"/>
              <a:t>Major number</a:t>
            </a:r>
          </a:p>
          <a:p>
            <a:pPr lvl="0"/>
            <a:r>
              <a:rPr lang="en-US"/>
              <a:t>Minor number</a:t>
            </a:r>
          </a:p>
          <a:p>
            <a:pPr lvl="0"/>
            <a:r>
              <a:rPr lang="en-US"/>
              <a:t>Create a device file</a:t>
            </a:r>
          </a:p>
          <a:p>
            <a:pPr lvl="1"/>
            <a:r>
              <a:rPr lang="en-US"/>
              <a:t>By udev</a:t>
            </a:r>
          </a:p>
          <a:p>
            <a:pPr lvl="1"/>
            <a:r>
              <a:rPr lang="en-US"/>
              <a:t>By mknod command</a:t>
            </a:r>
          </a:p>
          <a:p>
            <a:pPr lvl="1"/>
            <a:r>
              <a:rPr lang="en-US"/>
              <a:t>By device driver</a:t>
            </a:r>
          </a:p>
        </p:txBody>
      </p:sp>
    </p:spTree>
    <p:extLst>
      <p:ext uri="{BB962C8B-B14F-4D97-AF65-F5344CB8AC3E}">
        <p14:creationId xmlns:p14="http://schemas.microsoft.com/office/powerpoint/2010/main" val="1068665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 operation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open</a:t>
            </a:r>
          </a:p>
          <a:p>
            <a:pPr lvl="0"/>
            <a:r>
              <a:rPr lang="en-US"/>
              <a:t>close</a:t>
            </a:r>
          </a:p>
          <a:p>
            <a:pPr lvl="0"/>
            <a:r>
              <a:rPr lang="en-US"/>
              <a:t>read</a:t>
            </a:r>
          </a:p>
          <a:p>
            <a:pPr lvl="0"/>
            <a:r>
              <a:rPr lang="en-US"/>
              <a:t>write</a:t>
            </a:r>
          </a:p>
          <a:p>
            <a:pPr lvl="0"/>
            <a:r>
              <a:rPr lang="en-US"/>
              <a:t>ioctl</a:t>
            </a:r>
          </a:p>
        </p:txBody>
      </p:sp>
    </p:spTree>
    <p:extLst>
      <p:ext uri="{BB962C8B-B14F-4D97-AF65-F5344CB8AC3E}">
        <p14:creationId xmlns:p14="http://schemas.microsoft.com/office/powerpoint/2010/main" val="3729107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 file operation in driver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static int </a:t>
            </a:r>
            <a:r>
              <a:rPr lang="en-US" dirty="0" err="1"/>
              <a:t>dev_open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inode</a:t>
            </a:r>
            <a:r>
              <a:rPr lang="en-US" dirty="0"/>
              <a:t> *</a:t>
            </a:r>
            <a:r>
              <a:rPr lang="en-US" dirty="0" err="1"/>
              <a:t>inodep</a:t>
            </a:r>
            <a:r>
              <a:rPr lang="en-US" dirty="0"/>
              <a:t>, </a:t>
            </a:r>
            <a:r>
              <a:rPr lang="en-US" dirty="0" err="1"/>
              <a:t>struct</a:t>
            </a:r>
            <a:r>
              <a:rPr lang="en-US" dirty="0"/>
              <a:t> file *</a:t>
            </a:r>
            <a:r>
              <a:rPr lang="en-US" dirty="0" err="1"/>
              <a:t>filep</a:t>
            </a:r>
            <a:r>
              <a:rPr lang="en-US" dirty="0"/>
              <a:t>)</a:t>
            </a:r>
          </a:p>
          <a:p>
            <a:pPr lvl="0"/>
            <a:r>
              <a:rPr lang="en-US" dirty="0"/>
              <a:t>static int </a:t>
            </a:r>
            <a:r>
              <a:rPr lang="en-US" dirty="0" err="1"/>
              <a:t>dev_close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inode</a:t>
            </a:r>
            <a:r>
              <a:rPr lang="en-US" dirty="0"/>
              <a:t> *</a:t>
            </a:r>
            <a:r>
              <a:rPr lang="en-US" dirty="0" err="1"/>
              <a:t>inodep</a:t>
            </a:r>
            <a:r>
              <a:rPr lang="en-US" dirty="0"/>
              <a:t>, </a:t>
            </a:r>
            <a:r>
              <a:rPr lang="en-US" dirty="0" err="1"/>
              <a:t>struct</a:t>
            </a:r>
            <a:r>
              <a:rPr lang="en-US" dirty="0"/>
              <a:t> file *</a:t>
            </a:r>
            <a:r>
              <a:rPr lang="en-US" dirty="0" err="1"/>
              <a:t>filep</a:t>
            </a:r>
            <a:r>
              <a:rPr lang="en-US" dirty="0"/>
              <a:t>)</a:t>
            </a:r>
          </a:p>
          <a:p>
            <a:pPr lvl="0"/>
            <a:r>
              <a:rPr lang="en-US" dirty="0"/>
              <a:t>static ssize_t </a:t>
            </a:r>
            <a:r>
              <a:rPr lang="en-US" dirty="0" err="1"/>
              <a:t>dev_read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file*</a:t>
            </a:r>
            <a:r>
              <a:rPr lang="en-US" dirty="0" err="1"/>
              <a:t>filep</a:t>
            </a:r>
            <a:r>
              <a:rPr lang="en-US" dirty="0"/>
              <a:t>, char __user *buf, size_t </a:t>
            </a:r>
            <a:r>
              <a:rPr lang="en-US" dirty="0" err="1"/>
              <a:t>len</a:t>
            </a:r>
            <a:r>
              <a:rPr lang="en-US" dirty="0"/>
              <a:t>, </a:t>
            </a:r>
            <a:r>
              <a:rPr lang="en-US" dirty="0" err="1"/>
              <a:t>loff_t</a:t>
            </a:r>
            <a:r>
              <a:rPr lang="en-US" dirty="0"/>
              <a:t> *offset)</a:t>
            </a:r>
          </a:p>
          <a:p>
            <a:pPr lvl="0"/>
            <a:r>
              <a:rPr lang="en-US" dirty="0"/>
              <a:t>static ssize_t </a:t>
            </a:r>
            <a:r>
              <a:rPr lang="en-US" dirty="0" err="1"/>
              <a:t>dev_write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file*</a:t>
            </a:r>
            <a:r>
              <a:rPr lang="en-US" dirty="0" err="1"/>
              <a:t>filep</a:t>
            </a:r>
            <a:r>
              <a:rPr lang="en-US" dirty="0"/>
              <a:t>, const char __user *buf, size_t </a:t>
            </a:r>
            <a:r>
              <a:rPr lang="en-US" dirty="0" err="1"/>
              <a:t>len</a:t>
            </a:r>
            <a:r>
              <a:rPr lang="en-US" dirty="0"/>
              <a:t>, </a:t>
            </a:r>
            <a:r>
              <a:rPr lang="en-US" dirty="0" err="1"/>
              <a:t>loff_t</a:t>
            </a:r>
            <a:r>
              <a:rPr lang="en-US" dirty="0"/>
              <a:t> *offset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290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 memory 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unsigned long </a:t>
            </a:r>
            <a:r>
              <a:rPr lang="en-US" dirty="0" err="1"/>
              <a:t>copy_from_user</a:t>
            </a:r>
            <a:r>
              <a:rPr lang="en-US" dirty="0"/>
              <a:t>(void *to, const void __user *from, unsigned long n);</a:t>
            </a:r>
          </a:p>
          <a:p>
            <a:pPr lvl="0"/>
            <a:r>
              <a:rPr lang="en-US" dirty="0"/>
              <a:t>unsigned long </a:t>
            </a:r>
            <a:r>
              <a:rPr lang="en-US" dirty="0" err="1"/>
              <a:t>copy_to_user</a:t>
            </a:r>
            <a:r>
              <a:rPr lang="en-US" dirty="0"/>
              <a:t>(void __user *to, const void *from, unsigned long n);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49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Register file operation with kernel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6530" y="911805"/>
            <a:ext cx="4073658" cy="10905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530" y="1864007"/>
            <a:ext cx="6031288" cy="252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74200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Internal_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Template_Internal_Course</Template>
  <TotalTime>1797</TotalTime>
  <Words>633</Words>
  <Application>Microsoft Office PowerPoint</Application>
  <PresentationFormat>On-screen Show (16:9)</PresentationFormat>
  <Paragraphs>93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Times New Roman</vt:lpstr>
      <vt:lpstr>Template_Internal_Course</vt:lpstr>
      <vt:lpstr>Character device driver</vt:lpstr>
      <vt:lpstr>Agenda</vt:lpstr>
      <vt:lpstr>Driver main functions</vt:lpstr>
      <vt:lpstr>Character device</vt:lpstr>
      <vt:lpstr>Device file</vt:lpstr>
      <vt:lpstr>Device operation</vt:lpstr>
      <vt:lpstr>Implement file operation in driver</vt:lpstr>
      <vt:lpstr>Swap memory buffer</vt:lpstr>
      <vt:lpstr>Register file operation with kernel</vt:lpstr>
      <vt:lpstr>Basic steps of character driver</vt:lpstr>
      <vt:lpstr>Create device file</vt:lpstr>
      <vt:lpstr>Destroy device file</vt:lpstr>
      <vt:lpstr>Compare create and destroy a device</vt:lpstr>
      <vt:lpstr>Example code</vt:lpstr>
      <vt:lpstr>Practice</vt:lpstr>
      <vt:lpstr>Ioctl</vt:lpstr>
      <vt:lpstr>Example code</vt:lpstr>
      <vt:lpstr>Home work</vt:lpstr>
      <vt:lpstr>Advanced home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 Tuan Linh (FHO.FWA)</dc:creator>
  <cp:lastModifiedBy>Luu An Phu (FGA.DAP)</cp:lastModifiedBy>
  <cp:revision>293</cp:revision>
  <dcterms:created xsi:type="dcterms:W3CDTF">2015-08-31T01:44:46Z</dcterms:created>
  <dcterms:modified xsi:type="dcterms:W3CDTF">2019-01-18T06:12:11Z</dcterms:modified>
</cp:coreProperties>
</file>