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conducere</a:t>
            </a:r>
            <a:r>
              <a:rPr lang="en-US" dirty="0" smtClean="0"/>
              <a:t> quadcopter cu </a:t>
            </a:r>
            <a:r>
              <a:rPr lang="en-US" dirty="0" err="1" smtClean="0"/>
              <a:t>ajutorul</a:t>
            </a:r>
            <a:r>
              <a:rPr lang="en-US" dirty="0" smtClean="0"/>
              <a:t>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Coordonator</a:t>
            </a:r>
            <a:r>
              <a:rPr lang="en-US" dirty="0" smtClean="0"/>
              <a:t> : </a:t>
            </a:r>
            <a:r>
              <a:rPr lang="ro-RO" dirty="0" smtClean="0"/>
              <a:t>Ș.l.dr.ing. Adrian KORODI</a:t>
            </a:r>
          </a:p>
          <a:p>
            <a:pPr algn="l"/>
            <a:r>
              <a:rPr lang="ro-RO" dirty="0" smtClean="0"/>
              <a:t>Absolvent</a:t>
            </a:r>
            <a:r>
              <a:rPr lang="en-US" dirty="0" smtClean="0"/>
              <a:t> : </a:t>
            </a:r>
            <a:r>
              <a:rPr lang="en-US" dirty="0" err="1" smtClean="0"/>
              <a:t>Horia</a:t>
            </a:r>
            <a:r>
              <a:rPr lang="en-US" dirty="0" smtClean="0"/>
              <a:t> OPRIS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Obiectivul</a:t>
            </a:r>
            <a:r>
              <a:rPr lang="en-US" dirty="0" smtClean="0"/>
              <a:t> </a:t>
            </a:r>
            <a:r>
              <a:rPr lang="en-US" dirty="0" err="1" smtClean="0"/>
              <a:t>Lucr</a:t>
            </a:r>
            <a:r>
              <a:rPr lang="ro-RO" dirty="0" smtClean="0"/>
              <a:t>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Modalitatea realizării obiectivului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508001"/>
            <a:ext cx="9905998" cy="5283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3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Structura Lucrării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Probleme întămpinate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Îmbunătațiri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6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143</TotalTime>
  <Words>28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Sistem conducere quadcopter cu ajutorul Arduino</vt:lpstr>
      <vt:lpstr>Obiectivul Lucrării</vt:lpstr>
      <vt:lpstr>Modalitatea realizării obiectivului</vt:lpstr>
      <vt:lpstr>PowerPoint Presentation</vt:lpstr>
      <vt:lpstr>Structura Lucrării</vt:lpstr>
      <vt:lpstr>Probleme întămpinate</vt:lpstr>
      <vt:lpstr>Îmbunătațiri</vt:lpstr>
      <vt:lpstr>concluzie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conducere quadcopter cu ajutorul Arduino</dc:title>
  <dc:creator>RePack by Diakov</dc:creator>
  <cp:lastModifiedBy>RePack by Diakov</cp:lastModifiedBy>
  <cp:revision>4</cp:revision>
  <dcterms:created xsi:type="dcterms:W3CDTF">2016-06-26T19:43:04Z</dcterms:created>
  <dcterms:modified xsi:type="dcterms:W3CDTF">2016-06-26T22:06:55Z</dcterms:modified>
</cp:coreProperties>
</file>