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D3C19-D656-4126-8452-C5CDA4C154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6D177-39D2-41CC-811D-6047E27FA1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E1F11-EEBC-44AC-BBD5-5CA5094DB3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F5460-E25A-4DD6-A378-A7A03FBCBB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C8295-605F-4AA5-BE40-6E9B7A28DA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D9786-3DC7-435F-9C47-5102B7F161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CDBF5B-F90A-4FA7-AB3C-940598BA56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1524E-0D9B-49A3-9C63-279533FD0D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1FB36-E358-473C-AA37-73E9391EA7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8DC42-3947-4FE3-89B3-061C393A74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0B329F-DE99-45D6-B867-8F8A944E3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62280-66F9-49EB-9FCF-53B643748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AA7D97-6CDC-4914-8F6B-F8AF72A32C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29560" y="1143000"/>
            <a:ext cx="90716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Image-Based Digit Comparison: A Deep Learning Approach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Validate on Test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3729960" y="1828800"/>
            <a:ext cx="33566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confusion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729960" y="2971800"/>
            <a:ext cx="33566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predizioni sbagliate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CNN vs CNN+MLP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657600" y="1828800"/>
            <a:ext cx="3356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Ipotesi sul perché CNN+MLP è il modello migliore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Miglioramenti </a:t>
            </a:r>
            <a:r>
              <a:rPr b="0" lang="en-US" sz="3200" spc="-1" strike="noStrike">
                <a:latin typeface="Arial"/>
              </a:rPr>
              <a:t>possibili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85800" y="1371600"/>
            <a:ext cx="86868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Migliorare l’accuratezza massima </a:t>
            </a:r>
            <a:r>
              <a:rPr b="0" lang="en-US" sz="1800" spc="-1" strike="noStrike">
                <a:latin typeface="Arial"/>
              </a:rPr>
              <a:t>ottenuta è praticamente </a:t>
            </a:r>
            <a:r>
              <a:rPr b="0" lang="en-US" sz="1800" spc="-1" strike="noStrike">
                <a:latin typeface="Arial"/>
              </a:rPr>
              <a:t>impossibile.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Migliorare il modello CNN è </a:t>
            </a:r>
            <a:r>
              <a:rPr b="0" lang="en-US" sz="1800" spc="-1" strike="noStrike">
                <a:latin typeface="Arial"/>
              </a:rPr>
              <a:t>possibile magari utilizzando dei </a:t>
            </a:r>
            <a:r>
              <a:rPr b="0" lang="en-US" sz="1800" spc="-1" strike="noStrike">
                <a:latin typeface="Arial"/>
              </a:rPr>
              <a:t>modelli basati su attenzione </a:t>
            </a:r>
            <a:r>
              <a:rPr b="0" lang="en-US" sz="1800" spc="-1" strike="noStrike">
                <a:latin typeface="Arial"/>
              </a:rPr>
              <a:t>oppure altre tecnologie.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529560" y="457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The Challenge: Image-Based Digit Comparison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29560" y="1967040"/>
            <a:ext cx="90716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In questa slide parlo del problema assegnato in generale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29560" y="2286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Dataset: MNIST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57200" y="1253160"/>
            <a:ext cx="9071640" cy="23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MNIST (Modified National Institute of Standards and Technology) is a benchmark dataset commonly used for image classification and computer vision tasks.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70,000 grayscale images of handwritten digits (0–9).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Each image is 28x28 pixels.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Dataset is split into: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Training Set: 60,000 images.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Test Set: 10,000 images.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657600" y="4114800"/>
            <a:ext cx="29718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dataset generica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Dataset analysis and elaboration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57200" y="11430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Analizzato il bilanciamento del dataset originale, mostrando un equilibrio sulle 10 classi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57200" y="16002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percentuale classi nel train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7200" y="25146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Creazione del dataset, obiettivo ottenere un dataset composto da una coppia di immagini e la loro etichetta relazionale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00960" y="32004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coppie numeri con relazione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Dataset analysis and elaboration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57200" y="108828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Approccio iniziale: scorrere tutte le immagini nel dataset, per ogni immagine estrarre un’immagine casuale dallo stesso dataset e calcolare l’etichetta relazionale confrontando le label dei due numeri.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Problema: dataset sbilanciato nei confronti della relazione “uguale”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57200" y="211248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percentuale nel train set custom sbilanciato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85800" y="29718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Soluzione: Bilanciare forzatamente le 3 classi, processo di creazione del dataset più lungo ma permette il bilanciamento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7200" y="38862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percentuale nel train set custom bilanciato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Dataset analysis and elaboration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57200" y="1271520"/>
            <a:ext cx="9071640" cy="30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Un ulteriore elaborazione del dataset è stata implementata applicando trasformazioni: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RandomAffine ruota, trasla o scala le immagini casualmente entro delle soglie predefinite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Casualmente si applica una delle seguenti trasformazioni: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Aggiungere rumore gaussiano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Invertire Il colore dei pixel nell’immagine (grayscale)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Lascio l’immagine invariata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È possibile scegliere se usare il dataset non trasformato, applicare delle trasformazioni al dataset oppure augmentarlo con una frazione del dataset trasformato.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Tutti I dati sono stati normalizzati secondo I valori standard di media e deviazione standard (0.1307, 0.3081) del dataset MNIST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Implemented Architectures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29560" y="1271520"/>
            <a:ext cx="9071640" cy="30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Sono state sviluppate e testate principalmente due architetture: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Una soluzione CNN-end2end: Partendo da LeNet-5 è stato modificato il layer di input per ricevere due immagini, aggiungendo un canale al tensore di input (32x32x2) e in uscita invece di avere 10 classi sono state ridotte a 3 (maggiore, minore e uguale).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Una soluzione ibrida CNN-MLP: Formato da due LeNet-5 che fanno feature extraction e una MLP per confrontare I vettori latenti ottenuti dalle CNN. LeNet-5 viene utilizzato come backbone feature extraction rimuovendo l’ultimo layer di classificazione.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È stata testata anche un’architettura più profonda per quanto riguarda la CNN aggiungendo due layer convolutivi e uno FC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Model tuning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29560" y="1189440"/>
            <a:ext cx="9071640" cy="38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Su tutte le architetture testate è stato implementato un metodo di early stopping per interrompere l’apprendimento quando non si osservano più miglioramenti.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 identificare I parametri migliori sono stati condotti diversi esperimenti e prove iniziali variando anche l’ottimizzatore tra SGD e ADAM.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Per entrambe le archittetture sono state provate tecniche di learning rate scheduling per variare dinamicamente il learning rate. In particolare sono state provate: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Cosine Annealing riduzione del learning rate che segue il profilo del coseno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StepDecay riduzione lineare del learning rate ogni N epoche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Reduce on plateau riduce il learning rate di un fattore quando una metrica smette di migliorare.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 l’architettura CNN è stata anche provata la tecnica di Batch Normalization per rendere più stabile l’addestramento.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29560" y="4122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Optimal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57200" y="1179720"/>
            <a:ext cx="9071640" cy="17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Il modello migliore si è dimostrato di gran lunga quello CNN+MLP ottenuto con I seguenti iperparametri: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Optimizer=SGD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Learning rate=0.01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Momentum=0.9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Epoche=15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Scheduling=Cosine Annealing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3657600" y="3886200"/>
            <a:ext cx="33566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Immagine loss e accuracy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2025-01-07T09:21:36Z</dcterms:created>
  <dc:creator/>
  <dc:description/>
  <dc:language>en-US</dc:language>
  <cp:lastModifiedBy/>
  <dcterms:modified xsi:type="dcterms:W3CDTF">2025-01-07T16:53:34Z</dcterms:modified>
  <cp:revision>5</cp:revision>
  <dc:subject/>
  <dc:title/>
</cp:coreProperties>
</file>