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10428F7-16D3-41E2-A940-153832DE07F3}">
  <a:tblStyle styleId="{E10428F7-16D3-41E2-A940-153832DE07F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aleway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d691c8b3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d691c8b3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d691c8b3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d691c8b3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e1aab5f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e1aab5f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d691c8b3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d691c8b3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d8410f0c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d8410f0c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Spinnaker Architecture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By OpxMx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608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</a:t>
            </a:r>
            <a:r>
              <a:rPr lang="en-GB"/>
              <a:t>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441200"/>
            <a:ext cx="7688700" cy="3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Spinnaker  Consists of number of Individual Components and they are Microservice architecture.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Major </a:t>
            </a:r>
            <a:r>
              <a:rPr lang="en-GB"/>
              <a:t>Components</a:t>
            </a:r>
            <a:r>
              <a:rPr lang="en-GB"/>
              <a:t> are :-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Deck - (UI to Access Spinnaker)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Gate - (Manages All API Calls)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Orca - (Orchestration </a:t>
            </a:r>
            <a:r>
              <a:rPr lang="en-GB"/>
              <a:t>Engine</a:t>
            </a:r>
            <a:r>
              <a:rPr lang="en-GB"/>
              <a:t>, Responsible for Pipeline and other operations.)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Cloud-Driver - (Responsible to Make calls to Different Providers Eg:- AWS,Azure,Google … 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Front50 - (Hold Metadata of Application, Pipeline, Project, Notifications)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Rosco - (Responsible for producing immutable VM Images)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Igor - (Responsible to trigger pipeline)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Echo - (Responsible for Event Triggers, send notification to Slack,E-mail and so on..)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Fiat - (Responsible for Authorization in Spinnaker)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Kayenta - (Responsible for Canary Analysis)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Halyard - (Responsible for Managing all Spinnaker services and configuration using CLI, using this we can update, rollback and so on..,)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950" y="4483400"/>
            <a:ext cx="914825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608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950" y="4483400"/>
            <a:ext cx="914825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1238" y="1143775"/>
            <a:ext cx="5525125" cy="384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608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950" y="4483400"/>
            <a:ext cx="914825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800" y="1296175"/>
            <a:ext cx="6891365" cy="369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608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Ports Used 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950" y="4483400"/>
            <a:ext cx="914825" cy="535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5" name="Google Shape;115;p17"/>
          <p:cNvGraphicFramePr/>
          <p:nvPr/>
        </p:nvGraphicFramePr>
        <p:xfrm>
          <a:off x="2179625" y="174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{E10428F7-16D3-41E2-A940-153832DE07F3}</a:tableStyleId>
              </a:tblPr>
              <a:tblGrid>
                <a:gridCol w="2394175"/>
                <a:gridCol w="2394175"/>
              </a:tblGrid>
              <a:tr h="249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Service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Port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Clouddriver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7002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Deck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Echo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8089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Fiat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7003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Front50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8080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Gate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8084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Halyard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8064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Igot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8088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Kayenta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8090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Orca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8083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950" y="4483400"/>
            <a:ext cx="914825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567825" y="2893650"/>
            <a:ext cx="61998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Thank You :)</a:t>
            </a:r>
            <a:endParaRPr b="1"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