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691c8b3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691c8b3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1aab60d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1aab60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1aab5f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1aab5f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8410f0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8410f0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vagrantup.com/downloads.html" TargetMode="External"/><Relationship Id="rId5" Type="http://schemas.openxmlformats.org/officeDocument/2006/relationships/hyperlink" Target="https://git-scm.com/downloads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OpsMx/OpsMx-Spinnaker-Tutorial.g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Spinnaker Installation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OpxMx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r>
              <a:rPr lang="en-GB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Oracle Virtualbox -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Vagrant -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https://www.vagrantup.com/downloads.html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- (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https://git-scm.com/downloads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 - 8GB 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 - 2 or more 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 - 40GB Disk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r>
              <a:rPr lang="en-GB"/>
              <a:t>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41200"/>
            <a:ext cx="76887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Git clone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# </a:t>
            </a:r>
            <a:r>
              <a:rPr b="1" lang="en-GB"/>
              <a:t>git clone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https://github.com/OpsMx/OpsMx-Spinnaker-Tutorial.git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# </a:t>
            </a:r>
            <a:r>
              <a:rPr b="1" lang="en-GB"/>
              <a:t>cd OpsMx-Spinnaker-Tutorial/vagrant/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Vagrant start: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# </a:t>
            </a:r>
            <a:r>
              <a:rPr b="1" lang="en-GB"/>
              <a:t>vagrant up</a:t>
            </a:r>
            <a:r>
              <a:rPr lang="en-GB"/>
              <a:t> </a:t>
            </a:r>
            <a:r>
              <a:rPr i="1" lang="en-GB"/>
              <a:t>(It take times to build and install Spinnaker ~</a:t>
            </a:r>
            <a:r>
              <a:rPr i="1" lang="en-GB"/>
              <a:t>25 min</a:t>
            </a:r>
            <a:r>
              <a:rPr i="1" lang="en-GB"/>
              <a:t> - Depends on the internet speed)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Connect the spinnaker machine: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# </a:t>
            </a:r>
            <a:r>
              <a:rPr b="1" lang="en-GB"/>
              <a:t>vagrant ssh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5400" y="3051200"/>
            <a:ext cx="3981962" cy="17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6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Connect ?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0975"/>
            <a:ext cx="8839200" cy="287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950" y="4483400"/>
            <a:ext cx="9148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567825" y="2893650"/>
            <a:ext cx="61998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 :)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