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691c8b3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691c8b3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d691c8b3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d691c8b3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d691c8b3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d691c8b3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d8410f0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d8410f0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d8410f0c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d8410f0c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d8410f0c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d8410f0c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Spinnaker Introduction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By OpxMx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608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History Spinnaker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441200"/>
            <a:ext cx="7688700" cy="3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Development Started in </a:t>
            </a:r>
            <a:r>
              <a:rPr b="1" lang="en-GB"/>
              <a:t>2014</a:t>
            </a:r>
            <a:r>
              <a:rPr lang="en-GB"/>
              <a:t> by </a:t>
            </a:r>
            <a:r>
              <a:rPr b="1" lang="en-GB"/>
              <a:t>Netflix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Battle tested</a:t>
            </a:r>
            <a:r>
              <a:rPr lang="en-GB"/>
              <a:t> by Netflix in </a:t>
            </a:r>
            <a:r>
              <a:rPr b="1" lang="en-GB"/>
              <a:t>production</a:t>
            </a:r>
            <a:r>
              <a:rPr lang="en-GB"/>
              <a:t> since </a:t>
            </a:r>
            <a:r>
              <a:rPr b="1" lang="en-GB"/>
              <a:t>2015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Open Sourced </a:t>
            </a:r>
            <a:r>
              <a:rPr lang="en-GB"/>
              <a:t> in </a:t>
            </a:r>
            <a:r>
              <a:rPr b="1" lang="en-GB"/>
              <a:t>2015</a:t>
            </a:r>
            <a:r>
              <a:rPr lang="en-GB"/>
              <a:t> </a:t>
            </a:r>
            <a:r>
              <a:rPr b="1" lang="en-GB"/>
              <a:t>November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Backed by Netflix, Google, Microsoft,Veritas, Target, Kenzen etc..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50" y="4483400"/>
            <a:ext cx="914825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608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Spinnaker ?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1441200"/>
            <a:ext cx="7688700" cy="3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Spinnaker is </a:t>
            </a:r>
            <a:r>
              <a:rPr lang="en-GB"/>
              <a:t>Open Source </a:t>
            </a:r>
            <a:r>
              <a:rPr b="1" lang="en-GB"/>
              <a:t>Multi Cloud </a:t>
            </a:r>
            <a:r>
              <a:rPr lang="en-GB"/>
              <a:t>continuous delivery platform.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Spinnaker also supports </a:t>
            </a:r>
            <a:r>
              <a:rPr b="1" lang="en-GB"/>
              <a:t>Application management.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Build for </a:t>
            </a:r>
            <a:r>
              <a:rPr b="1" lang="en-GB"/>
              <a:t>releasing</a:t>
            </a:r>
            <a:r>
              <a:rPr lang="en-GB"/>
              <a:t> software changes with </a:t>
            </a:r>
            <a:r>
              <a:rPr b="1" lang="en-GB"/>
              <a:t>high velocity and with confidence in the Production.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Spinnaker is Designed with </a:t>
            </a:r>
            <a:r>
              <a:rPr b="1" lang="en-GB"/>
              <a:t>pluggability</a:t>
            </a:r>
            <a:r>
              <a:rPr lang="en-GB"/>
              <a:t> in mind.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With Spinnaker we Create and </a:t>
            </a:r>
            <a:r>
              <a:rPr b="1" lang="en-GB"/>
              <a:t>deploy immutable images for faster rollouts</a:t>
            </a:r>
            <a:r>
              <a:rPr lang="en-GB"/>
              <a:t>, easier rollbacks, and the </a:t>
            </a:r>
            <a:r>
              <a:rPr b="1" lang="en-GB"/>
              <a:t>elimination </a:t>
            </a:r>
            <a:r>
              <a:rPr lang="en-GB"/>
              <a:t>of hard to </a:t>
            </a:r>
            <a:r>
              <a:rPr b="1" lang="en-GB"/>
              <a:t>debug configuration drift issues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Spinnaker Support all </a:t>
            </a:r>
            <a:r>
              <a:rPr b="1" lang="en-GB"/>
              <a:t>Major Cloud Providers </a:t>
            </a:r>
            <a:r>
              <a:rPr lang="en-GB"/>
              <a:t>out there</a:t>
            </a:r>
            <a:r>
              <a:rPr b="1" lang="en-GB"/>
              <a:t>. 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Google Cloud, AWS, Azure, Google App Engine, OpenStack, Kubernetes, Oracle Cloud etc..,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Using Spinnaker we can Create </a:t>
            </a:r>
            <a:r>
              <a:rPr b="1" lang="en-GB"/>
              <a:t>deployment pipelines</a:t>
            </a:r>
            <a:r>
              <a:rPr lang="en-GB"/>
              <a:t> that run </a:t>
            </a:r>
            <a:r>
              <a:rPr b="1" lang="en-GB"/>
              <a:t>Integration and System tests</a:t>
            </a:r>
            <a:r>
              <a:rPr lang="en-GB"/>
              <a:t>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Trigger pipelines via git events, Jenkins, Travis CI, Docker, CRON, or other Spinnaker pipelines.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50" y="4483400"/>
            <a:ext cx="914825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608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Spinnaker ?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7650" y="1441200"/>
            <a:ext cx="7688700" cy="3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</a:t>
            </a:r>
            <a:r>
              <a:rPr b="1" lang="en-GB"/>
              <a:t>Goal</a:t>
            </a:r>
            <a:r>
              <a:rPr lang="en-GB"/>
              <a:t> of Spinnaker is to make </a:t>
            </a:r>
            <a:r>
              <a:rPr b="1" lang="en-GB"/>
              <a:t>reliable</a:t>
            </a:r>
            <a:r>
              <a:rPr lang="en-GB"/>
              <a:t> deployments.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Spinnaker offers deployment pipeline and also allows for </a:t>
            </a:r>
            <a:r>
              <a:rPr b="1" lang="en-GB"/>
              <a:t>easy rollbacks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Built for </a:t>
            </a:r>
            <a:r>
              <a:rPr b="1" lang="en-GB"/>
              <a:t>High</a:t>
            </a:r>
            <a:r>
              <a:rPr lang="en-GB"/>
              <a:t> </a:t>
            </a:r>
            <a:r>
              <a:rPr b="1" lang="en-GB"/>
              <a:t>Velocity</a:t>
            </a:r>
            <a:r>
              <a:rPr lang="en-GB"/>
              <a:t>, (i.e) deploy </a:t>
            </a:r>
            <a:r>
              <a:rPr b="1" lang="en-GB"/>
              <a:t>faster and often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Spinnaker has </a:t>
            </a:r>
            <a:r>
              <a:rPr b="1" lang="en-GB"/>
              <a:t>Flexible</a:t>
            </a:r>
            <a:r>
              <a:rPr lang="en-GB"/>
              <a:t> </a:t>
            </a:r>
            <a:r>
              <a:rPr b="1" lang="en-GB"/>
              <a:t>pipeline</a:t>
            </a:r>
            <a:r>
              <a:rPr lang="en-GB"/>
              <a:t> management system.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Big active and vibrant community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Integration</a:t>
            </a:r>
            <a:r>
              <a:rPr lang="en-GB"/>
              <a:t> with all the </a:t>
            </a:r>
            <a:r>
              <a:rPr b="1" lang="en-GB"/>
              <a:t>major</a:t>
            </a:r>
            <a:r>
              <a:rPr lang="en-GB"/>
              <a:t> </a:t>
            </a:r>
            <a:r>
              <a:rPr b="1" lang="en-GB"/>
              <a:t>cloud providers </a:t>
            </a:r>
            <a:r>
              <a:rPr lang="en-GB"/>
              <a:t>supports both </a:t>
            </a:r>
            <a:r>
              <a:rPr b="1" lang="en-GB"/>
              <a:t>on-prem</a:t>
            </a:r>
            <a:r>
              <a:rPr lang="en-GB"/>
              <a:t> and </a:t>
            </a:r>
            <a:r>
              <a:rPr b="1" lang="en-GB"/>
              <a:t>kubernetes.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Loaded with </a:t>
            </a:r>
            <a:r>
              <a:rPr b="1" lang="en-GB"/>
              <a:t>Feature-rich settings :-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CI Integration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CLI for setup and Admin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VM Bakery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Role-Based Access Control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Whitelisted</a:t>
            </a:r>
            <a:r>
              <a:rPr lang="en-GB"/>
              <a:t> </a:t>
            </a:r>
            <a:r>
              <a:rPr lang="en-GB"/>
              <a:t>Execution</a:t>
            </a:r>
            <a:r>
              <a:rPr lang="en-GB"/>
              <a:t> Window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Monitoring Integration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Notification &amp; Manual Judgement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Chaos Monkey Integration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50" y="4483400"/>
            <a:ext cx="914825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608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Spinnaker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50" y="4483400"/>
            <a:ext cx="914825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381000" y="1306525"/>
            <a:ext cx="7293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rgbClr val="333333"/>
                </a:solidFill>
                <a:highlight>
                  <a:srgbClr val="FFFFFF"/>
                </a:highlight>
              </a:rPr>
              <a:t>😥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7731600" y="766825"/>
            <a:ext cx="7293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rgbClr val="333333"/>
                </a:solidFill>
                <a:highlight>
                  <a:srgbClr val="FFFFFF"/>
                </a:highlight>
              </a:rPr>
              <a:t> 😃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36925"/>
            <a:ext cx="8839204" cy="127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608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 Waze - Spinnaker Overview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50" y="4483400"/>
            <a:ext cx="914825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1296175"/>
            <a:ext cx="7280151" cy="3053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50" y="4483400"/>
            <a:ext cx="914825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567825" y="2893650"/>
            <a:ext cx="61998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Thank You :)</a:t>
            </a:r>
            <a:endParaRPr b="1"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