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15" r:id="rId5"/>
    <p:sldId id="312" r:id="rId6"/>
    <p:sldId id="316" r:id="rId7"/>
    <p:sldId id="318" r:id="rId8"/>
    <p:sldId id="317" r:id="rId9"/>
    <p:sldId id="319" r:id="rId10"/>
    <p:sldId id="320" r:id="rId11"/>
    <p:sldId id="321" r:id="rId12"/>
    <p:sldId id="32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FDCB4F-6175-484F-B15F-B47488B43A40}" v="58" dt="2025-09-07T07:35:26.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91"/>
    <p:restoredTop sz="96197"/>
  </p:normalViewPr>
  <p:slideViewPr>
    <p:cSldViewPr snapToGrid="0">
      <p:cViewPr varScale="1">
        <p:scale>
          <a:sx n="119" d="100"/>
          <a:sy n="119" d="100"/>
        </p:scale>
        <p:origin x="2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 Yoga Sidi Prabawa" userId="f1e3baeb-2c62-435e-b3e0-3c15bc5852ab" providerId="ADAL" clId="{3A7F2167-A85A-9049-A1E3-117328F312BD}"/>
    <pc:docChg chg="undo custSel addSld modSld">
      <pc:chgData name="Adi Yoga Sidi Prabawa" userId="f1e3baeb-2c62-435e-b3e0-3c15bc5852ab" providerId="ADAL" clId="{3A7F2167-A85A-9049-A1E3-117328F312BD}" dt="2025-03-23T04:11:46.395" v="104" actId="571"/>
      <pc:docMkLst>
        <pc:docMk/>
      </pc:docMkLst>
      <pc:sldChg chg="addSp delSp modSp new mod">
        <pc:chgData name="Adi Yoga Sidi Prabawa" userId="f1e3baeb-2c62-435e-b3e0-3c15bc5852ab" providerId="ADAL" clId="{3A7F2167-A85A-9049-A1E3-117328F312BD}" dt="2025-03-23T04:11:46.395" v="104" actId="571"/>
        <pc:sldMkLst>
          <pc:docMk/>
          <pc:sldMk cId="104989598" sldId="298"/>
        </pc:sldMkLst>
      </pc:sldChg>
    </pc:docChg>
  </pc:docChgLst>
  <pc:docChgLst>
    <pc:chgData name="Adi Yoga Sidi Prabawa" userId="f1e3baeb-2c62-435e-b3e0-3c15bc5852ab" providerId="ADAL" clId="{0280878E-A710-A842-8A0A-0955350F0C54}"/>
    <pc:docChg chg="undo redo custSel addSld delSld modSld">
      <pc:chgData name="Adi Yoga Sidi Prabawa" userId="f1e3baeb-2c62-435e-b3e0-3c15bc5852ab" providerId="ADAL" clId="{0280878E-A710-A842-8A0A-0955350F0C54}" dt="2025-02-09T07:38:56.866" v="425" actId="478"/>
      <pc:docMkLst>
        <pc:docMk/>
      </pc:docMkLst>
      <pc:sldChg chg="addSp modSp mod">
        <pc:chgData name="Adi Yoga Sidi Prabawa" userId="f1e3baeb-2c62-435e-b3e0-3c15bc5852ab" providerId="ADAL" clId="{0280878E-A710-A842-8A0A-0955350F0C54}" dt="2025-01-11T14:34:55.689" v="103" actId="115"/>
        <pc:sldMkLst>
          <pc:docMk/>
          <pc:sldMk cId="2014661757" sldId="263"/>
        </pc:sldMkLst>
      </pc:sldChg>
      <pc:sldChg chg="addSp delSp modSp mod">
        <pc:chgData name="Adi Yoga Sidi Prabawa" userId="f1e3baeb-2c62-435e-b3e0-3c15bc5852ab" providerId="ADAL" clId="{0280878E-A710-A842-8A0A-0955350F0C54}" dt="2025-01-11T14:56:41.296" v="302" actId="14100"/>
        <pc:sldMkLst>
          <pc:docMk/>
          <pc:sldMk cId="2645326491" sldId="268"/>
        </pc:sldMkLst>
      </pc:sldChg>
      <pc:sldChg chg="addSp delSp modSp mod">
        <pc:chgData name="Adi Yoga Sidi Prabawa" userId="f1e3baeb-2c62-435e-b3e0-3c15bc5852ab" providerId="ADAL" clId="{0280878E-A710-A842-8A0A-0955350F0C54}" dt="2025-01-11T14:40:19.564" v="188" actId="14100"/>
        <pc:sldMkLst>
          <pc:docMk/>
          <pc:sldMk cId="4239741794" sldId="269"/>
        </pc:sldMkLst>
      </pc:sldChg>
      <pc:sldChg chg="addSp delSp modSp mod">
        <pc:chgData name="Adi Yoga Sidi Prabawa" userId="f1e3baeb-2c62-435e-b3e0-3c15bc5852ab" providerId="ADAL" clId="{0280878E-A710-A842-8A0A-0955350F0C54}" dt="2025-01-11T14:44:13.925" v="211" actId="20577"/>
        <pc:sldMkLst>
          <pc:docMk/>
          <pc:sldMk cId="2480784264" sldId="273"/>
        </pc:sldMkLst>
      </pc:sldChg>
      <pc:sldChg chg="addSp modSp mod">
        <pc:chgData name="Adi Yoga Sidi Prabawa" userId="f1e3baeb-2c62-435e-b3e0-3c15bc5852ab" providerId="ADAL" clId="{0280878E-A710-A842-8A0A-0955350F0C54}" dt="2025-01-11T14:01:59.273" v="26" actId="20577"/>
        <pc:sldMkLst>
          <pc:docMk/>
          <pc:sldMk cId="3655461604" sldId="281"/>
        </pc:sldMkLst>
      </pc:sldChg>
      <pc:sldChg chg="modSp mod">
        <pc:chgData name="Adi Yoga Sidi Prabawa" userId="f1e3baeb-2c62-435e-b3e0-3c15bc5852ab" providerId="ADAL" clId="{0280878E-A710-A842-8A0A-0955350F0C54}" dt="2025-01-11T14:24:09.773" v="27" actId="20577"/>
        <pc:sldMkLst>
          <pc:docMk/>
          <pc:sldMk cId="446807900" sldId="282"/>
        </pc:sldMkLst>
      </pc:sldChg>
      <pc:sldChg chg="addSp delSp modSp mod">
        <pc:chgData name="Adi Yoga Sidi Prabawa" userId="f1e3baeb-2c62-435e-b3e0-3c15bc5852ab" providerId="ADAL" clId="{0280878E-A710-A842-8A0A-0955350F0C54}" dt="2025-01-11T14:54:43.204" v="261" actId="692"/>
        <pc:sldMkLst>
          <pc:docMk/>
          <pc:sldMk cId="2671816483" sldId="283"/>
        </pc:sldMkLst>
      </pc:sldChg>
      <pc:sldChg chg="addSp delSp modSp mod">
        <pc:chgData name="Adi Yoga Sidi Prabawa" userId="f1e3baeb-2c62-435e-b3e0-3c15bc5852ab" providerId="ADAL" clId="{0280878E-A710-A842-8A0A-0955350F0C54}" dt="2025-01-11T14:55:57.123" v="274" actId="478"/>
        <pc:sldMkLst>
          <pc:docMk/>
          <pc:sldMk cId="3284777237" sldId="284"/>
        </pc:sldMkLst>
      </pc:sldChg>
      <pc:sldChg chg="addSp delSp modSp mod">
        <pc:chgData name="Adi Yoga Sidi Prabawa" userId="f1e3baeb-2c62-435e-b3e0-3c15bc5852ab" providerId="ADAL" clId="{0280878E-A710-A842-8A0A-0955350F0C54}" dt="2025-01-11T14:38:02.929" v="148" actId="20577"/>
        <pc:sldMkLst>
          <pc:docMk/>
          <pc:sldMk cId="36756661" sldId="286"/>
        </pc:sldMkLst>
      </pc:sldChg>
      <pc:sldChg chg="addSp delSp modSp mod">
        <pc:chgData name="Adi Yoga Sidi Prabawa" userId="f1e3baeb-2c62-435e-b3e0-3c15bc5852ab" providerId="ADAL" clId="{0280878E-A710-A842-8A0A-0955350F0C54}" dt="2025-02-09T07:38:56.866" v="425" actId="478"/>
        <pc:sldMkLst>
          <pc:docMk/>
          <pc:sldMk cId="2153352239" sldId="290"/>
        </pc:sldMkLst>
      </pc:sldChg>
      <pc:sldChg chg="addSp delSp modSp new mod">
        <pc:chgData name="Adi Yoga Sidi Prabawa" userId="f1e3baeb-2c62-435e-b3e0-3c15bc5852ab" providerId="ADAL" clId="{0280878E-A710-A842-8A0A-0955350F0C54}" dt="2025-02-09T07:34:44.746" v="423" actId="20577"/>
        <pc:sldMkLst>
          <pc:docMk/>
          <pc:sldMk cId="936252641" sldId="292"/>
        </pc:sldMkLst>
      </pc:sldChg>
      <pc:sldChg chg="add">
        <pc:chgData name="Adi Yoga Sidi Prabawa" userId="f1e3baeb-2c62-435e-b3e0-3c15bc5852ab" providerId="ADAL" clId="{0280878E-A710-A842-8A0A-0955350F0C54}" dt="2025-02-09T07:38:53.166" v="424"/>
        <pc:sldMkLst>
          <pc:docMk/>
          <pc:sldMk cId="123358382" sldId="293"/>
        </pc:sldMkLst>
      </pc:sldChg>
      <pc:sldChg chg="add del">
        <pc:chgData name="Adi Yoga Sidi Prabawa" userId="f1e3baeb-2c62-435e-b3e0-3c15bc5852ab" providerId="ADAL" clId="{0280878E-A710-A842-8A0A-0955350F0C54}" dt="2025-02-09T07:30:03.576" v="373" actId="2696"/>
        <pc:sldMkLst>
          <pc:docMk/>
          <pc:sldMk cId="1618771726" sldId="293"/>
        </pc:sldMkLst>
      </pc:sldChg>
    </pc:docChg>
  </pc:docChgLst>
  <pc:docChgLst>
    <pc:chgData name="Adi Yoga Sidi Prabawa" userId="f1e3baeb-2c62-435e-b3e0-3c15bc5852ab" providerId="ADAL" clId="{22C4CAAD-89DC-4AD1-9FF7-4AC5B2012113}"/>
    <pc:docChg chg="undo redo custSel addSld modSld">
      <pc:chgData name="Adi Yoga Sidi Prabawa" userId="f1e3baeb-2c62-435e-b3e0-3c15bc5852ab" providerId="ADAL" clId="{22C4CAAD-89DC-4AD1-9FF7-4AC5B2012113}" dt="2025-01-10T04:25:33.194" v="313" actId="14100"/>
      <pc:docMkLst>
        <pc:docMk/>
      </pc:docMkLst>
      <pc:sldChg chg="addSp delSp modSp mod">
        <pc:chgData name="Adi Yoga Sidi Prabawa" userId="f1e3baeb-2c62-435e-b3e0-3c15bc5852ab" providerId="ADAL" clId="{22C4CAAD-89DC-4AD1-9FF7-4AC5B2012113}" dt="2025-01-10T04:22:50.275" v="238" actId="208"/>
        <pc:sldMkLst>
          <pc:docMk/>
          <pc:sldMk cId="2313276031" sldId="271"/>
        </pc:sldMkLst>
      </pc:sldChg>
      <pc:sldChg chg="addSp delSp modSp new mod">
        <pc:chgData name="Adi Yoga Sidi Prabawa" userId="f1e3baeb-2c62-435e-b3e0-3c15bc5852ab" providerId="ADAL" clId="{22C4CAAD-89DC-4AD1-9FF7-4AC5B2012113}" dt="2025-01-10T04:25:33.194" v="313" actId="14100"/>
        <pc:sldMkLst>
          <pc:docMk/>
          <pc:sldMk cId="475335821" sldId="287"/>
        </pc:sldMkLst>
      </pc:sldChg>
      <pc:sldChg chg="addSp modSp new mod">
        <pc:chgData name="Adi Yoga Sidi Prabawa" userId="f1e3baeb-2c62-435e-b3e0-3c15bc5852ab" providerId="ADAL" clId="{22C4CAAD-89DC-4AD1-9FF7-4AC5B2012113}" dt="2025-01-10T04:23:59.301" v="270" actId="20577"/>
        <pc:sldMkLst>
          <pc:docMk/>
          <pc:sldMk cId="3425853943" sldId="288"/>
        </pc:sldMkLst>
      </pc:sldChg>
    </pc:docChg>
  </pc:docChgLst>
  <pc:docChgLst>
    <pc:chgData name="Adi Yoga Sidi Prabawa" userId="f1e3baeb-2c62-435e-b3e0-3c15bc5852ab" providerId="ADAL" clId="{B4210CEC-8AE6-DC4E-B8B6-548A9FB9C61F}"/>
    <pc:docChg chg="undo custSel addSld modSld">
      <pc:chgData name="Adi Yoga Sidi Prabawa" userId="f1e3baeb-2c62-435e-b3e0-3c15bc5852ab" providerId="ADAL" clId="{B4210CEC-8AE6-DC4E-B8B6-548A9FB9C61F}" dt="2024-03-31T02:59:11.799" v="77" actId="20577"/>
      <pc:docMkLst>
        <pc:docMk/>
      </pc:docMkLst>
      <pc:sldChg chg="addSp delSp modSp new mod">
        <pc:chgData name="Adi Yoga Sidi Prabawa" userId="f1e3baeb-2c62-435e-b3e0-3c15bc5852ab" providerId="ADAL" clId="{B4210CEC-8AE6-DC4E-B8B6-548A9FB9C61F}" dt="2024-03-31T02:59:11.799" v="77" actId="20577"/>
        <pc:sldMkLst>
          <pc:docMk/>
          <pc:sldMk cId="4239741794" sldId="269"/>
        </pc:sldMkLst>
      </pc:sldChg>
    </pc:docChg>
  </pc:docChgLst>
  <pc:docChgLst>
    <pc:chgData name="Adi Yoga Sidi Prabawa" userId="f1e3baeb-2c62-435e-b3e0-3c15bc5852ab" providerId="ADAL" clId="{05913835-A09E-404F-8EC3-7655C7D905CC}"/>
    <pc:docChg chg="undo custSel addSld delSld modSld">
      <pc:chgData name="Adi Yoga Sidi Prabawa" userId="f1e3baeb-2c62-435e-b3e0-3c15bc5852ab" providerId="ADAL" clId="{05913835-A09E-404F-8EC3-7655C7D905CC}" dt="2024-11-11T08:10:52.453" v="214" actId="20577"/>
      <pc:docMkLst>
        <pc:docMk/>
      </pc:docMkLst>
      <pc:sldChg chg="addSp delSp modSp add mod">
        <pc:chgData name="Adi Yoga Sidi Prabawa" userId="f1e3baeb-2c62-435e-b3e0-3c15bc5852ab" providerId="ADAL" clId="{05913835-A09E-404F-8EC3-7655C7D905CC}" dt="2024-11-11T07:04:43.894" v="52" actId="14100"/>
        <pc:sldMkLst>
          <pc:docMk/>
          <pc:sldMk cId="446807900" sldId="282"/>
        </pc:sldMkLst>
      </pc:sldChg>
      <pc:sldChg chg="delSp modSp add mod">
        <pc:chgData name="Adi Yoga Sidi Prabawa" userId="f1e3baeb-2c62-435e-b3e0-3c15bc5852ab" providerId="ADAL" clId="{05913835-A09E-404F-8EC3-7655C7D905CC}" dt="2024-11-11T07:07:50.388" v="61" actId="6549"/>
        <pc:sldMkLst>
          <pc:docMk/>
          <pc:sldMk cId="2671816483" sldId="283"/>
        </pc:sldMkLst>
      </pc:sldChg>
      <pc:sldChg chg="add del">
        <pc:chgData name="Adi Yoga Sidi Prabawa" userId="f1e3baeb-2c62-435e-b3e0-3c15bc5852ab" providerId="ADAL" clId="{05913835-A09E-404F-8EC3-7655C7D905CC}" dt="2024-11-11T07:11:06.412" v="63"/>
        <pc:sldMkLst>
          <pc:docMk/>
          <pc:sldMk cId="1590459319" sldId="284"/>
        </pc:sldMkLst>
      </pc:sldChg>
      <pc:sldChg chg="addSp delSp modSp add mod">
        <pc:chgData name="Adi Yoga Sidi Prabawa" userId="f1e3baeb-2c62-435e-b3e0-3c15bc5852ab" providerId="ADAL" clId="{05913835-A09E-404F-8EC3-7655C7D905CC}" dt="2024-11-11T07:18:30.800" v="167" actId="20577"/>
        <pc:sldMkLst>
          <pc:docMk/>
          <pc:sldMk cId="3284777237" sldId="284"/>
        </pc:sldMkLst>
      </pc:sldChg>
      <pc:sldChg chg="delSp modSp add mod">
        <pc:chgData name="Adi Yoga Sidi Prabawa" userId="f1e3baeb-2c62-435e-b3e0-3c15bc5852ab" providerId="ADAL" clId="{05913835-A09E-404F-8EC3-7655C7D905CC}" dt="2024-11-11T07:18:13.770" v="159" actId="20577"/>
        <pc:sldMkLst>
          <pc:docMk/>
          <pc:sldMk cId="2791355371" sldId="285"/>
        </pc:sldMkLst>
      </pc:sldChg>
      <pc:sldChg chg="addSp modSp add mod">
        <pc:chgData name="Adi Yoga Sidi Prabawa" userId="f1e3baeb-2c62-435e-b3e0-3c15bc5852ab" providerId="ADAL" clId="{05913835-A09E-404F-8EC3-7655C7D905CC}" dt="2024-11-11T08:10:52.453" v="214" actId="20577"/>
        <pc:sldMkLst>
          <pc:docMk/>
          <pc:sldMk cId="36756661" sldId="286"/>
        </pc:sldMkLst>
      </pc:sldChg>
    </pc:docChg>
  </pc:docChgLst>
  <pc:docChgLst>
    <pc:chgData name="Adi Yoga Sidi Prabawa" userId="f1e3baeb-2c62-435e-b3e0-3c15bc5852ab" providerId="ADAL" clId="{E6816DAD-D1E8-57C9-A3E7-7F58342C868F}"/>
    <pc:docChg chg="undo redo custSel addSld delSld modSld sldOrd">
      <pc:chgData name="Adi Yoga Sidi Prabawa" userId="f1e3baeb-2c62-435e-b3e0-3c15bc5852ab" providerId="ADAL" clId="{E6816DAD-D1E8-57C9-A3E7-7F58342C868F}" dt="2025-09-07T07:35:42.271" v="993" actId="1076"/>
      <pc:docMkLst>
        <pc:docMk/>
      </pc:docMkLst>
      <pc:sldChg chg="del">
        <pc:chgData name="Adi Yoga Sidi Prabawa" userId="f1e3baeb-2c62-435e-b3e0-3c15bc5852ab" providerId="ADAL" clId="{E6816DAD-D1E8-57C9-A3E7-7F58342C868F}" dt="2025-09-07T07:20:54.184" v="577" actId="2696"/>
        <pc:sldMkLst>
          <pc:docMk/>
          <pc:sldMk cId="627041248" sldId="257"/>
        </pc:sldMkLst>
      </pc:sldChg>
      <pc:sldChg chg="del">
        <pc:chgData name="Adi Yoga Sidi Prabawa" userId="f1e3baeb-2c62-435e-b3e0-3c15bc5852ab" providerId="ADAL" clId="{E6816DAD-D1E8-57C9-A3E7-7F58342C868F}" dt="2025-09-07T07:20:54.214" v="592" actId="2696"/>
        <pc:sldMkLst>
          <pc:docMk/>
          <pc:sldMk cId="676480377" sldId="258"/>
        </pc:sldMkLst>
      </pc:sldChg>
      <pc:sldChg chg="del">
        <pc:chgData name="Adi Yoga Sidi Prabawa" userId="f1e3baeb-2c62-435e-b3e0-3c15bc5852ab" providerId="ADAL" clId="{E6816DAD-D1E8-57C9-A3E7-7F58342C868F}" dt="2025-09-07T07:20:54.201" v="586" actId="2696"/>
        <pc:sldMkLst>
          <pc:docMk/>
          <pc:sldMk cId="3903973464" sldId="259"/>
        </pc:sldMkLst>
      </pc:sldChg>
      <pc:sldChg chg="del">
        <pc:chgData name="Adi Yoga Sidi Prabawa" userId="f1e3baeb-2c62-435e-b3e0-3c15bc5852ab" providerId="ADAL" clId="{E6816DAD-D1E8-57C9-A3E7-7F58342C868F}" dt="2025-09-07T07:20:54.234" v="600" actId="2696"/>
        <pc:sldMkLst>
          <pc:docMk/>
          <pc:sldMk cId="2503639378" sldId="260"/>
        </pc:sldMkLst>
      </pc:sldChg>
      <pc:sldChg chg="del">
        <pc:chgData name="Adi Yoga Sidi Prabawa" userId="f1e3baeb-2c62-435e-b3e0-3c15bc5852ab" providerId="ADAL" clId="{E6816DAD-D1E8-57C9-A3E7-7F58342C868F}" dt="2025-09-07T07:20:54.238" v="603" actId="2696"/>
        <pc:sldMkLst>
          <pc:docMk/>
          <pc:sldMk cId="4099263080" sldId="261"/>
        </pc:sldMkLst>
      </pc:sldChg>
      <pc:sldChg chg="del">
        <pc:chgData name="Adi Yoga Sidi Prabawa" userId="f1e3baeb-2c62-435e-b3e0-3c15bc5852ab" providerId="ADAL" clId="{E6816DAD-D1E8-57C9-A3E7-7F58342C868F}" dt="2025-09-07T07:20:54.225" v="595" actId="2696"/>
        <pc:sldMkLst>
          <pc:docMk/>
          <pc:sldMk cId="4178395447" sldId="262"/>
        </pc:sldMkLst>
      </pc:sldChg>
      <pc:sldChg chg="del">
        <pc:chgData name="Adi Yoga Sidi Prabawa" userId="f1e3baeb-2c62-435e-b3e0-3c15bc5852ab" providerId="ADAL" clId="{E6816DAD-D1E8-57C9-A3E7-7F58342C868F}" dt="2025-09-07T07:20:54.193" v="582" actId="2696"/>
        <pc:sldMkLst>
          <pc:docMk/>
          <pc:sldMk cId="2014661757" sldId="263"/>
        </pc:sldMkLst>
      </pc:sldChg>
      <pc:sldChg chg="del">
        <pc:chgData name="Adi Yoga Sidi Prabawa" userId="f1e3baeb-2c62-435e-b3e0-3c15bc5852ab" providerId="ADAL" clId="{E6816DAD-D1E8-57C9-A3E7-7F58342C868F}" dt="2025-09-07T07:20:54.181" v="576" actId="2696"/>
        <pc:sldMkLst>
          <pc:docMk/>
          <pc:sldMk cId="1896637574" sldId="264"/>
        </pc:sldMkLst>
      </pc:sldChg>
      <pc:sldChg chg="del">
        <pc:chgData name="Adi Yoga Sidi Prabawa" userId="f1e3baeb-2c62-435e-b3e0-3c15bc5852ab" providerId="ADAL" clId="{E6816DAD-D1E8-57C9-A3E7-7F58342C868F}" dt="2025-09-07T07:20:54.240" v="605" actId="2696"/>
        <pc:sldMkLst>
          <pc:docMk/>
          <pc:sldMk cId="2594489290" sldId="266"/>
        </pc:sldMkLst>
      </pc:sldChg>
      <pc:sldChg chg="del">
        <pc:chgData name="Adi Yoga Sidi Prabawa" userId="f1e3baeb-2c62-435e-b3e0-3c15bc5852ab" providerId="ADAL" clId="{E6816DAD-D1E8-57C9-A3E7-7F58342C868F}" dt="2025-09-07T07:20:54.232" v="599" actId="2696"/>
        <pc:sldMkLst>
          <pc:docMk/>
          <pc:sldMk cId="2209412903" sldId="267"/>
        </pc:sldMkLst>
      </pc:sldChg>
      <pc:sldChg chg="del">
        <pc:chgData name="Adi Yoga Sidi Prabawa" userId="f1e3baeb-2c62-435e-b3e0-3c15bc5852ab" providerId="ADAL" clId="{E6816DAD-D1E8-57C9-A3E7-7F58342C868F}" dt="2025-09-07T07:20:54.195" v="583" actId="2696"/>
        <pc:sldMkLst>
          <pc:docMk/>
          <pc:sldMk cId="2645326491" sldId="268"/>
        </pc:sldMkLst>
      </pc:sldChg>
      <pc:sldChg chg="del">
        <pc:chgData name="Adi Yoga Sidi Prabawa" userId="f1e3baeb-2c62-435e-b3e0-3c15bc5852ab" providerId="ADAL" clId="{E6816DAD-D1E8-57C9-A3E7-7F58342C868F}" dt="2025-09-07T07:20:54.218" v="594" actId="2696"/>
        <pc:sldMkLst>
          <pc:docMk/>
          <pc:sldMk cId="4239741794" sldId="269"/>
        </pc:sldMkLst>
      </pc:sldChg>
      <pc:sldChg chg="del">
        <pc:chgData name="Adi Yoga Sidi Prabawa" userId="f1e3baeb-2c62-435e-b3e0-3c15bc5852ab" providerId="ADAL" clId="{E6816DAD-D1E8-57C9-A3E7-7F58342C868F}" dt="2025-09-07T07:20:54.271" v="617" actId="2696"/>
        <pc:sldMkLst>
          <pc:docMk/>
          <pc:sldMk cId="2711966493" sldId="270"/>
        </pc:sldMkLst>
      </pc:sldChg>
      <pc:sldChg chg="del">
        <pc:chgData name="Adi Yoga Sidi Prabawa" userId="f1e3baeb-2c62-435e-b3e0-3c15bc5852ab" providerId="ADAL" clId="{E6816DAD-D1E8-57C9-A3E7-7F58342C868F}" dt="2025-09-07T07:20:54.217" v="593" actId="2696"/>
        <pc:sldMkLst>
          <pc:docMk/>
          <pc:sldMk cId="2313276031" sldId="271"/>
        </pc:sldMkLst>
      </pc:sldChg>
      <pc:sldChg chg="del">
        <pc:chgData name="Adi Yoga Sidi Prabawa" userId="f1e3baeb-2c62-435e-b3e0-3c15bc5852ab" providerId="ADAL" clId="{E6816DAD-D1E8-57C9-A3E7-7F58342C868F}" dt="2025-09-07T07:20:54.235" v="601" actId="2696"/>
        <pc:sldMkLst>
          <pc:docMk/>
          <pc:sldMk cId="2855200729" sldId="272"/>
        </pc:sldMkLst>
      </pc:sldChg>
      <pc:sldChg chg="del">
        <pc:chgData name="Adi Yoga Sidi Prabawa" userId="f1e3baeb-2c62-435e-b3e0-3c15bc5852ab" providerId="ADAL" clId="{E6816DAD-D1E8-57C9-A3E7-7F58342C868F}" dt="2025-09-07T07:20:54.255" v="612" actId="2696"/>
        <pc:sldMkLst>
          <pc:docMk/>
          <pc:sldMk cId="3364394612" sldId="274"/>
        </pc:sldMkLst>
      </pc:sldChg>
      <pc:sldChg chg="del">
        <pc:chgData name="Adi Yoga Sidi Prabawa" userId="f1e3baeb-2c62-435e-b3e0-3c15bc5852ab" providerId="ADAL" clId="{E6816DAD-D1E8-57C9-A3E7-7F58342C868F}" dt="2025-09-07T07:20:54.250" v="609" actId="2696"/>
        <pc:sldMkLst>
          <pc:docMk/>
          <pc:sldMk cId="1763262883" sldId="275"/>
        </pc:sldMkLst>
      </pc:sldChg>
      <pc:sldChg chg="del">
        <pc:chgData name="Adi Yoga Sidi Prabawa" userId="f1e3baeb-2c62-435e-b3e0-3c15bc5852ab" providerId="ADAL" clId="{E6816DAD-D1E8-57C9-A3E7-7F58342C868F}" dt="2025-09-07T07:20:54.207" v="590" actId="2696"/>
        <pc:sldMkLst>
          <pc:docMk/>
          <pc:sldMk cId="2020341248" sldId="276"/>
        </pc:sldMkLst>
      </pc:sldChg>
      <pc:sldChg chg="del">
        <pc:chgData name="Adi Yoga Sidi Prabawa" userId="f1e3baeb-2c62-435e-b3e0-3c15bc5852ab" providerId="ADAL" clId="{E6816DAD-D1E8-57C9-A3E7-7F58342C868F}" dt="2025-09-07T07:20:54.204" v="588" actId="2696"/>
        <pc:sldMkLst>
          <pc:docMk/>
          <pc:sldMk cId="806572139" sldId="277"/>
        </pc:sldMkLst>
      </pc:sldChg>
      <pc:sldChg chg="del">
        <pc:chgData name="Adi Yoga Sidi Prabawa" userId="f1e3baeb-2c62-435e-b3e0-3c15bc5852ab" providerId="ADAL" clId="{E6816DAD-D1E8-57C9-A3E7-7F58342C868F}" dt="2025-09-07T07:20:54.252" v="610" actId="2696"/>
        <pc:sldMkLst>
          <pc:docMk/>
          <pc:sldMk cId="519020517" sldId="279"/>
        </pc:sldMkLst>
      </pc:sldChg>
      <pc:sldChg chg="del">
        <pc:chgData name="Adi Yoga Sidi Prabawa" userId="f1e3baeb-2c62-435e-b3e0-3c15bc5852ab" providerId="ADAL" clId="{E6816DAD-D1E8-57C9-A3E7-7F58342C868F}" dt="2025-09-07T07:20:54.267" v="616" actId="2696"/>
        <pc:sldMkLst>
          <pc:docMk/>
          <pc:sldMk cId="1507788860" sldId="280"/>
        </pc:sldMkLst>
      </pc:sldChg>
      <pc:sldChg chg="del">
        <pc:chgData name="Adi Yoga Sidi Prabawa" userId="f1e3baeb-2c62-435e-b3e0-3c15bc5852ab" providerId="ADAL" clId="{E6816DAD-D1E8-57C9-A3E7-7F58342C868F}" dt="2025-09-07T07:20:54.231" v="598" actId="2696"/>
        <pc:sldMkLst>
          <pc:docMk/>
          <pc:sldMk cId="3655461604" sldId="281"/>
        </pc:sldMkLst>
      </pc:sldChg>
      <pc:sldChg chg="del">
        <pc:chgData name="Adi Yoga Sidi Prabawa" userId="f1e3baeb-2c62-435e-b3e0-3c15bc5852ab" providerId="ADAL" clId="{E6816DAD-D1E8-57C9-A3E7-7F58342C868F}" dt="2025-09-07T07:20:54.256" v="613" actId="2696"/>
        <pc:sldMkLst>
          <pc:docMk/>
          <pc:sldMk cId="446807900" sldId="282"/>
        </pc:sldMkLst>
      </pc:sldChg>
      <pc:sldChg chg="del">
        <pc:chgData name="Adi Yoga Sidi Prabawa" userId="f1e3baeb-2c62-435e-b3e0-3c15bc5852ab" providerId="ADAL" clId="{E6816DAD-D1E8-57C9-A3E7-7F58342C868F}" dt="2025-09-07T07:20:54.177" v="574" actId="2696"/>
        <pc:sldMkLst>
          <pc:docMk/>
          <pc:sldMk cId="2671816483" sldId="283"/>
        </pc:sldMkLst>
      </pc:sldChg>
      <pc:sldChg chg="del">
        <pc:chgData name="Adi Yoga Sidi Prabawa" userId="f1e3baeb-2c62-435e-b3e0-3c15bc5852ab" providerId="ADAL" clId="{E6816DAD-D1E8-57C9-A3E7-7F58342C868F}" dt="2025-09-07T07:20:54.258" v="614" actId="2696"/>
        <pc:sldMkLst>
          <pc:docMk/>
          <pc:sldMk cId="3284777237" sldId="284"/>
        </pc:sldMkLst>
      </pc:sldChg>
      <pc:sldChg chg="del">
        <pc:chgData name="Adi Yoga Sidi Prabawa" userId="f1e3baeb-2c62-435e-b3e0-3c15bc5852ab" providerId="ADAL" clId="{E6816DAD-D1E8-57C9-A3E7-7F58342C868F}" dt="2025-09-07T07:20:54.263" v="615" actId="2696"/>
        <pc:sldMkLst>
          <pc:docMk/>
          <pc:sldMk cId="2791355371" sldId="285"/>
        </pc:sldMkLst>
      </pc:sldChg>
      <pc:sldChg chg="del">
        <pc:chgData name="Adi Yoga Sidi Prabawa" userId="f1e3baeb-2c62-435e-b3e0-3c15bc5852ab" providerId="ADAL" clId="{E6816DAD-D1E8-57C9-A3E7-7F58342C868F}" dt="2025-09-07T07:20:54.229" v="597" actId="2696"/>
        <pc:sldMkLst>
          <pc:docMk/>
          <pc:sldMk cId="36756661" sldId="286"/>
        </pc:sldMkLst>
      </pc:sldChg>
      <pc:sldChg chg="del">
        <pc:chgData name="Adi Yoga Sidi Prabawa" userId="f1e3baeb-2c62-435e-b3e0-3c15bc5852ab" providerId="ADAL" clId="{E6816DAD-D1E8-57C9-A3E7-7F58342C868F}" dt="2025-09-07T07:20:54.172" v="572" actId="2696"/>
        <pc:sldMkLst>
          <pc:docMk/>
          <pc:sldMk cId="475335821" sldId="287"/>
        </pc:sldMkLst>
      </pc:sldChg>
      <pc:sldChg chg="del">
        <pc:chgData name="Adi Yoga Sidi Prabawa" userId="f1e3baeb-2c62-435e-b3e0-3c15bc5852ab" providerId="ADAL" clId="{E6816DAD-D1E8-57C9-A3E7-7F58342C868F}" dt="2025-09-07T07:20:54.236" v="602" actId="2696"/>
        <pc:sldMkLst>
          <pc:docMk/>
          <pc:sldMk cId="3425853943" sldId="288"/>
        </pc:sldMkLst>
      </pc:sldChg>
      <pc:sldChg chg="del">
        <pc:chgData name="Adi Yoga Sidi Prabawa" userId="f1e3baeb-2c62-435e-b3e0-3c15bc5852ab" providerId="ADAL" clId="{E6816DAD-D1E8-57C9-A3E7-7F58342C868F}" dt="2025-09-07T07:20:54.175" v="573" actId="2696"/>
        <pc:sldMkLst>
          <pc:docMk/>
          <pc:sldMk cId="1568455224" sldId="289"/>
        </pc:sldMkLst>
      </pc:sldChg>
      <pc:sldChg chg="del">
        <pc:chgData name="Adi Yoga Sidi Prabawa" userId="f1e3baeb-2c62-435e-b3e0-3c15bc5852ab" providerId="ADAL" clId="{E6816DAD-D1E8-57C9-A3E7-7F58342C868F}" dt="2025-09-07T07:20:54.253" v="611" actId="2696"/>
        <pc:sldMkLst>
          <pc:docMk/>
          <pc:sldMk cId="2153352239" sldId="290"/>
        </pc:sldMkLst>
      </pc:sldChg>
      <pc:sldChg chg="del">
        <pc:chgData name="Adi Yoga Sidi Prabawa" userId="f1e3baeb-2c62-435e-b3e0-3c15bc5852ab" providerId="ADAL" clId="{E6816DAD-D1E8-57C9-A3E7-7F58342C868F}" dt="2025-09-07T07:20:54.186" v="578" actId="2696"/>
        <pc:sldMkLst>
          <pc:docMk/>
          <pc:sldMk cId="3710153102" sldId="291"/>
        </pc:sldMkLst>
      </pc:sldChg>
      <pc:sldChg chg="del">
        <pc:chgData name="Adi Yoga Sidi Prabawa" userId="f1e3baeb-2c62-435e-b3e0-3c15bc5852ab" providerId="ADAL" clId="{E6816DAD-D1E8-57C9-A3E7-7F58342C868F}" dt="2025-09-07T07:20:54.191" v="581" actId="2696"/>
        <pc:sldMkLst>
          <pc:docMk/>
          <pc:sldMk cId="936252641" sldId="292"/>
        </pc:sldMkLst>
      </pc:sldChg>
      <pc:sldChg chg="del">
        <pc:chgData name="Adi Yoga Sidi Prabawa" userId="f1e3baeb-2c62-435e-b3e0-3c15bc5852ab" providerId="ADAL" clId="{E6816DAD-D1E8-57C9-A3E7-7F58342C868F}" dt="2025-09-07T07:20:54.249" v="608" actId="2696"/>
        <pc:sldMkLst>
          <pc:docMk/>
          <pc:sldMk cId="123358382" sldId="293"/>
        </pc:sldMkLst>
      </pc:sldChg>
      <pc:sldChg chg="del">
        <pc:chgData name="Adi Yoga Sidi Prabawa" userId="f1e3baeb-2c62-435e-b3e0-3c15bc5852ab" providerId="ADAL" clId="{E6816DAD-D1E8-57C9-A3E7-7F58342C868F}" dt="2025-09-07T07:20:54.198" v="584" actId="2696"/>
        <pc:sldMkLst>
          <pc:docMk/>
          <pc:sldMk cId="3203169236" sldId="294"/>
        </pc:sldMkLst>
      </pc:sldChg>
      <pc:sldChg chg="del">
        <pc:chgData name="Adi Yoga Sidi Prabawa" userId="f1e3baeb-2c62-435e-b3e0-3c15bc5852ab" providerId="ADAL" clId="{E6816DAD-D1E8-57C9-A3E7-7F58342C868F}" dt="2025-09-07T07:20:54.239" v="604" actId="2696"/>
        <pc:sldMkLst>
          <pc:docMk/>
          <pc:sldMk cId="681135103" sldId="295"/>
        </pc:sldMkLst>
      </pc:sldChg>
      <pc:sldChg chg="del">
        <pc:chgData name="Adi Yoga Sidi Prabawa" userId="f1e3baeb-2c62-435e-b3e0-3c15bc5852ab" providerId="ADAL" clId="{E6816DAD-D1E8-57C9-A3E7-7F58342C868F}" dt="2025-09-07T07:20:54.206" v="589" actId="2696"/>
        <pc:sldMkLst>
          <pc:docMk/>
          <pc:sldMk cId="1803786007" sldId="296"/>
        </pc:sldMkLst>
      </pc:sldChg>
      <pc:sldChg chg="del">
        <pc:chgData name="Adi Yoga Sidi Prabawa" userId="f1e3baeb-2c62-435e-b3e0-3c15bc5852ab" providerId="ADAL" clId="{E6816DAD-D1E8-57C9-A3E7-7F58342C868F}" dt="2025-09-07T07:20:54.190" v="580" actId="2696"/>
        <pc:sldMkLst>
          <pc:docMk/>
          <pc:sldMk cId="3542772794" sldId="297"/>
        </pc:sldMkLst>
      </pc:sldChg>
      <pc:sldChg chg="del">
        <pc:chgData name="Adi Yoga Sidi Prabawa" userId="f1e3baeb-2c62-435e-b3e0-3c15bc5852ab" providerId="ADAL" clId="{E6816DAD-D1E8-57C9-A3E7-7F58342C868F}" dt="2025-09-07T07:20:54.180" v="575" actId="2696"/>
        <pc:sldMkLst>
          <pc:docMk/>
          <pc:sldMk cId="104989598" sldId="298"/>
        </pc:sldMkLst>
      </pc:sldChg>
      <pc:sldChg chg="del">
        <pc:chgData name="Adi Yoga Sidi Prabawa" userId="f1e3baeb-2c62-435e-b3e0-3c15bc5852ab" providerId="ADAL" clId="{E6816DAD-D1E8-57C9-A3E7-7F58342C868F}" dt="2025-09-07T07:20:54.203" v="587" actId="2696"/>
        <pc:sldMkLst>
          <pc:docMk/>
          <pc:sldMk cId="2283931207" sldId="299"/>
        </pc:sldMkLst>
      </pc:sldChg>
      <pc:sldChg chg="del">
        <pc:chgData name="Adi Yoga Sidi Prabawa" userId="f1e3baeb-2c62-435e-b3e0-3c15bc5852ab" providerId="ADAL" clId="{E6816DAD-D1E8-57C9-A3E7-7F58342C868F}" dt="2025-09-07T07:20:54.227" v="596" actId="2696"/>
        <pc:sldMkLst>
          <pc:docMk/>
          <pc:sldMk cId="3416099981" sldId="300"/>
        </pc:sldMkLst>
      </pc:sldChg>
      <pc:sldChg chg="del">
        <pc:chgData name="Adi Yoga Sidi Prabawa" userId="f1e3baeb-2c62-435e-b3e0-3c15bc5852ab" providerId="ADAL" clId="{E6816DAD-D1E8-57C9-A3E7-7F58342C868F}" dt="2025-09-07T07:20:54.247" v="607" actId="2696"/>
        <pc:sldMkLst>
          <pc:docMk/>
          <pc:sldMk cId="4054311587" sldId="301"/>
        </pc:sldMkLst>
      </pc:sldChg>
      <pc:sldChg chg="del">
        <pc:chgData name="Adi Yoga Sidi Prabawa" userId="f1e3baeb-2c62-435e-b3e0-3c15bc5852ab" providerId="ADAL" clId="{E6816DAD-D1E8-57C9-A3E7-7F58342C868F}" dt="2025-09-07T07:20:54.213" v="591" actId="2696"/>
        <pc:sldMkLst>
          <pc:docMk/>
          <pc:sldMk cId="265726554" sldId="302"/>
        </pc:sldMkLst>
      </pc:sldChg>
      <pc:sldChg chg="del">
        <pc:chgData name="Adi Yoga Sidi Prabawa" userId="f1e3baeb-2c62-435e-b3e0-3c15bc5852ab" providerId="ADAL" clId="{E6816DAD-D1E8-57C9-A3E7-7F58342C868F}" dt="2025-09-07T07:20:54.169" v="571" actId="2696"/>
        <pc:sldMkLst>
          <pc:docMk/>
          <pc:sldMk cId="496413478" sldId="303"/>
        </pc:sldMkLst>
      </pc:sldChg>
      <pc:sldChg chg="del">
        <pc:chgData name="Adi Yoga Sidi Prabawa" userId="f1e3baeb-2c62-435e-b3e0-3c15bc5852ab" providerId="ADAL" clId="{E6816DAD-D1E8-57C9-A3E7-7F58342C868F}" dt="2025-09-07T07:20:54.242" v="606" actId="2696"/>
        <pc:sldMkLst>
          <pc:docMk/>
          <pc:sldMk cId="3893934419" sldId="304"/>
        </pc:sldMkLst>
      </pc:sldChg>
      <pc:sldChg chg="del">
        <pc:chgData name="Adi Yoga Sidi Prabawa" userId="f1e3baeb-2c62-435e-b3e0-3c15bc5852ab" providerId="ADAL" clId="{E6816DAD-D1E8-57C9-A3E7-7F58342C868F}" dt="2025-09-07T07:20:54.188" v="579" actId="2696"/>
        <pc:sldMkLst>
          <pc:docMk/>
          <pc:sldMk cId="3752976053" sldId="305"/>
        </pc:sldMkLst>
      </pc:sldChg>
      <pc:sldChg chg="del">
        <pc:chgData name="Adi Yoga Sidi Prabawa" userId="f1e3baeb-2c62-435e-b3e0-3c15bc5852ab" providerId="ADAL" clId="{E6816DAD-D1E8-57C9-A3E7-7F58342C868F}" dt="2025-09-07T07:20:54.200" v="585" actId="2696"/>
        <pc:sldMkLst>
          <pc:docMk/>
          <pc:sldMk cId="1724493390" sldId="306"/>
        </pc:sldMkLst>
      </pc:sldChg>
      <pc:sldChg chg="modSp new mod ord">
        <pc:chgData name="Adi Yoga Sidi Prabawa" userId="f1e3baeb-2c62-435e-b3e0-3c15bc5852ab" providerId="ADAL" clId="{E6816DAD-D1E8-57C9-A3E7-7F58342C868F}" dt="2025-09-07T07:04:15.262" v="116" actId="20577"/>
        <pc:sldMkLst>
          <pc:docMk/>
          <pc:sldMk cId="337913958" sldId="307"/>
        </pc:sldMkLst>
        <pc:spChg chg="mod">
          <ac:chgData name="Adi Yoga Sidi Prabawa" userId="f1e3baeb-2c62-435e-b3e0-3c15bc5852ab" providerId="ADAL" clId="{E6816DAD-D1E8-57C9-A3E7-7F58342C868F}" dt="2025-09-07T07:03:45.018" v="56" actId="20577"/>
          <ac:spMkLst>
            <pc:docMk/>
            <pc:sldMk cId="337913958" sldId="307"/>
            <ac:spMk id="2" creationId="{9B3C3F18-6647-D22F-0F4C-02AE1EE7776F}"/>
          </ac:spMkLst>
        </pc:spChg>
        <pc:spChg chg="mod">
          <ac:chgData name="Adi Yoga Sidi Prabawa" userId="f1e3baeb-2c62-435e-b3e0-3c15bc5852ab" providerId="ADAL" clId="{E6816DAD-D1E8-57C9-A3E7-7F58342C868F}" dt="2025-09-07T07:04:15.262" v="116" actId="20577"/>
          <ac:spMkLst>
            <pc:docMk/>
            <pc:sldMk cId="337913958" sldId="307"/>
            <ac:spMk id="3" creationId="{A8B73910-7823-3F9E-81BE-B79C3F5D74CD}"/>
          </ac:spMkLst>
        </pc:spChg>
      </pc:sldChg>
      <pc:sldChg chg="addSp delSp modSp new mod">
        <pc:chgData name="Adi Yoga Sidi Prabawa" userId="f1e3baeb-2c62-435e-b3e0-3c15bc5852ab" providerId="ADAL" clId="{E6816DAD-D1E8-57C9-A3E7-7F58342C868F}" dt="2025-09-07T07:12:15.323" v="343" actId="692"/>
        <pc:sldMkLst>
          <pc:docMk/>
          <pc:sldMk cId="2601640204" sldId="308"/>
        </pc:sldMkLst>
        <pc:spChg chg="mod">
          <ac:chgData name="Adi Yoga Sidi Prabawa" userId="f1e3baeb-2c62-435e-b3e0-3c15bc5852ab" providerId="ADAL" clId="{E6816DAD-D1E8-57C9-A3E7-7F58342C868F}" dt="2025-09-07T07:03:31.320" v="38" actId="20577"/>
          <ac:spMkLst>
            <pc:docMk/>
            <pc:sldMk cId="2601640204" sldId="308"/>
            <ac:spMk id="2" creationId="{D05D5205-0E24-1D9E-2DC0-35BF3447D708}"/>
          </ac:spMkLst>
        </pc:spChg>
        <pc:spChg chg="mod">
          <ac:chgData name="Adi Yoga Sidi Prabawa" userId="f1e3baeb-2c62-435e-b3e0-3c15bc5852ab" providerId="ADAL" clId="{E6816DAD-D1E8-57C9-A3E7-7F58342C868F}" dt="2025-09-07T07:06:25.560" v="216" actId="2085"/>
          <ac:spMkLst>
            <pc:docMk/>
            <pc:sldMk cId="2601640204" sldId="308"/>
            <ac:spMk id="3" creationId="{999656BF-E18D-9089-B630-2A71CDDEFD93}"/>
          </ac:spMkLst>
        </pc:spChg>
        <pc:spChg chg="del mod">
          <ac:chgData name="Adi Yoga Sidi Prabawa" userId="f1e3baeb-2c62-435e-b3e0-3c15bc5852ab" providerId="ADAL" clId="{E6816DAD-D1E8-57C9-A3E7-7F58342C868F}" dt="2025-09-07T07:08:05.878" v="251" actId="478"/>
          <ac:spMkLst>
            <pc:docMk/>
            <pc:sldMk cId="2601640204" sldId="308"/>
            <ac:spMk id="4" creationId="{62E670D3-DB10-92E1-D5FE-95E014166304}"/>
          </ac:spMkLst>
        </pc:spChg>
        <pc:spChg chg="add del">
          <ac:chgData name="Adi Yoga Sidi Prabawa" userId="f1e3baeb-2c62-435e-b3e0-3c15bc5852ab" providerId="ADAL" clId="{E6816DAD-D1E8-57C9-A3E7-7F58342C868F}" dt="2025-09-07T07:05:25.821" v="143" actId="478"/>
          <ac:spMkLst>
            <pc:docMk/>
            <pc:sldMk cId="2601640204" sldId="308"/>
            <ac:spMk id="5" creationId="{13E0026B-3356-1F29-29E8-AF57E16135A3}"/>
          </ac:spMkLst>
        </pc:spChg>
        <pc:spChg chg="add del">
          <ac:chgData name="Adi Yoga Sidi Prabawa" userId="f1e3baeb-2c62-435e-b3e0-3c15bc5852ab" providerId="ADAL" clId="{E6816DAD-D1E8-57C9-A3E7-7F58342C868F}" dt="2025-09-07T07:05:25.821" v="143" actId="478"/>
          <ac:spMkLst>
            <pc:docMk/>
            <pc:sldMk cId="2601640204" sldId="308"/>
            <ac:spMk id="6" creationId="{EBBD6D48-DB5A-9CDA-19EB-6778A493BD83}"/>
          </ac:spMkLst>
        </pc:spChg>
        <pc:spChg chg="add del mod">
          <ac:chgData name="Adi Yoga Sidi Prabawa" userId="f1e3baeb-2c62-435e-b3e0-3c15bc5852ab" providerId="ADAL" clId="{E6816DAD-D1E8-57C9-A3E7-7F58342C868F}" dt="2025-09-07T07:05:05.782" v="135" actId="571"/>
          <ac:spMkLst>
            <pc:docMk/>
            <pc:sldMk cId="2601640204" sldId="308"/>
            <ac:spMk id="7" creationId="{3881647F-3833-6986-AD93-0C4AEC0B52E5}"/>
          </ac:spMkLst>
        </pc:spChg>
        <pc:spChg chg="add del mod">
          <ac:chgData name="Adi Yoga Sidi Prabawa" userId="f1e3baeb-2c62-435e-b3e0-3c15bc5852ab" providerId="ADAL" clId="{E6816DAD-D1E8-57C9-A3E7-7F58342C868F}" dt="2025-09-07T07:05:05.782" v="135" actId="571"/>
          <ac:spMkLst>
            <pc:docMk/>
            <pc:sldMk cId="2601640204" sldId="308"/>
            <ac:spMk id="8" creationId="{787D12E2-B4A1-5DCA-8B8C-0C1A4C48D683}"/>
          </ac:spMkLst>
        </pc:spChg>
        <pc:spChg chg="add mod">
          <ac:chgData name="Adi Yoga Sidi Prabawa" userId="f1e3baeb-2c62-435e-b3e0-3c15bc5852ab" providerId="ADAL" clId="{E6816DAD-D1E8-57C9-A3E7-7F58342C868F}" dt="2025-09-07T07:04:56.817" v="129"/>
          <ac:spMkLst>
            <pc:docMk/>
            <pc:sldMk cId="2601640204" sldId="308"/>
            <ac:spMk id="9" creationId="{83EBB9DD-619B-E772-EBA2-70BD0905136B}"/>
          </ac:spMkLst>
        </pc:spChg>
        <pc:spChg chg="add mod">
          <ac:chgData name="Adi Yoga Sidi Prabawa" userId="f1e3baeb-2c62-435e-b3e0-3c15bc5852ab" providerId="ADAL" clId="{E6816DAD-D1E8-57C9-A3E7-7F58342C868F}" dt="2025-09-07T07:04:56.817" v="129"/>
          <ac:spMkLst>
            <pc:docMk/>
            <pc:sldMk cId="2601640204" sldId="308"/>
            <ac:spMk id="10" creationId="{F5230054-185D-3D2C-9A72-B4EBD15AA331}"/>
          </ac:spMkLst>
        </pc:spChg>
        <pc:spChg chg="add mod">
          <ac:chgData name="Adi Yoga Sidi Prabawa" userId="f1e3baeb-2c62-435e-b3e0-3c15bc5852ab" providerId="ADAL" clId="{E6816DAD-D1E8-57C9-A3E7-7F58342C868F}" dt="2025-09-07T07:05:00.388" v="131" actId="571"/>
          <ac:spMkLst>
            <pc:docMk/>
            <pc:sldMk cId="2601640204" sldId="308"/>
            <ac:spMk id="11" creationId="{2DDEEB6C-AD7B-0D42-A51B-4F21ED41B26A}"/>
          </ac:spMkLst>
        </pc:spChg>
        <pc:spChg chg="add mod">
          <ac:chgData name="Adi Yoga Sidi Prabawa" userId="f1e3baeb-2c62-435e-b3e0-3c15bc5852ab" providerId="ADAL" clId="{E6816DAD-D1E8-57C9-A3E7-7F58342C868F}" dt="2025-09-07T07:05:00.388" v="131" actId="571"/>
          <ac:spMkLst>
            <pc:docMk/>
            <pc:sldMk cId="2601640204" sldId="308"/>
            <ac:spMk id="12" creationId="{CAFDAA04-4DD0-D8AA-8EBF-83352038F80F}"/>
          </ac:spMkLst>
        </pc:spChg>
        <pc:spChg chg="add del mod">
          <ac:chgData name="Adi Yoga Sidi Prabawa" userId="f1e3baeb-2c62-435e-b3e0-3c15bc5852ab" providerId="ADAL" clId="{E6816DAD-D1E8-57C9-A3E7-7F58342C868F}" dt="2025-09-07T07:05:24.356" v="142" actId="21"/>
          <ac:spMkLst>
            <pc:docMk/>
            <pc:sldMk cId="2601640204" sldId="308"/>
            <ac:spMk id="13" creationId="{A9986ACC-2E30-D51F-4D4A-042EB7163BA2}"/>
          </ac:spMkLst>
        </pc:spChg>
        <pc:spChg chg="add del mod">
          <ac:chgData name="Adi Yoga Sidi Prabawa" userId="f1e3baeb-2c62-435e-b3e0-3c15bc5852ab" providerId="ADAL" clId="{E6816DAD-D1E8-57C9-A3E7-7F58342C868F}" dt="2025-09-07T07:05:24.356" v="142" actId="21"/>
          <ac:spMkLst>
            <pc:docMk/>
            <pc:sldMk cId="2601640204" sldId="308"/>
            <ac:spMk id="14" creationId="{780B4894-5C49-C533-2EC4-FE6652400273}"/>
          </ac:spMkLst>
        </pc:spChg>
        <pc:spChg chg="add mod">
          <ac:chgData name="Adi Yoga Sidi Prabawa" userId="f1e3baeb-2c62-435e-b3e0-3c15bc5852ab" providerId="ADAL" clId="{E6816DAD-D1E8-57C9-A3E7-7F58342C868F}" dt="2025-09-07T07:06:25.560" v="216" actId="2085"/>
          <ac:spMkLst>
            <pc:docMk/>
            <pc:sldMk cId="2601640204" sldId="308"/>
            <ac:spMk id="15" creationId="{34188CBE-AABD-6C05-C5DD-1CBD19C801D1}"/>
          </ac:spMkLst>
        </pc:spChg>
        <pc:spChg chg="add mod">
          <ac:chgData name="Adi Yoga Sidi Prabawa" userId="f1e3baeb-2c62-435e-b3e0-3c15bc5852ab" providerId="ADAL" clId="{E6816DAD-D1E8-57C9-A3E7-7F58342C868F}" dt="2025-09-07T07:06:14.889" v="215" actId="5793"/>
          <ac:spMkLst>
            <pc:docMk/>
            <pc:sldMk cId="2601640204" sldId="308"/>
            <ac:spMk id="16" creationId="{9EAFF887-3306-4406-4CB0-4E9FDBCF9CF1}"/>
          </ac:spMkLst>
        </pc:spChg>
        <pc:spChg chg="add mod">
          <ac:chgData name="Adi Yoga Sidi Prabawa" userId="f1e3baeb-2c62-435e-b3e0-3c15bc5852ab" providerId="ADAL" clId="{E6816DAD-D1E8-57C9-A3E7-7F58342C868F}" dt="2025-09-07T07:06:25.560" v="216" actId="2085"/>
          <ac:spMkLst>
            <pc:docMk/>
            <pc:sldMk cId="2601640204" sldId="308"/>
            <ac:spMk id="17" creationId="{04395579-56D4-9909-69BE-76B72B17FA5A}"/>
          </ac:spMkLst>
        </pc:spChg>
        <pc:spChg chg="add mod">
          <ac:chgData name="Adi Yoga Sidi Prabawa" userId="f1e3baeb-2c62-435e-b3e0-3c15bc5852ab" providerId="ADAL" clId="{E6816DAD-D1E8-57C9-A3E7-7F58342C868F}" dt="2025-09-07T07:06:13.799" v="213" actId="5793"/>
          <ac:spMkLst>
            <pc:docMk/>
            <pc:sldMk cId="2601640204" sldId="308"/>
            <ac:spMk id="18" creationId="{7EB03C32-38F4-B919-71C6-9314642AC996}"/>
          </ac:spMkLst>
        </pc:spChg>
        <pc:spChg chg="add mod">
          <ac:chgData name="Adi Yoga Sidi Prabawa" userId="f1e3baeb-2c62-435e-b3e0-3c15bc5852ab" providerId="ADAL" clId="{E6816DAD-D1E8-57C9-A3E7-7F58342C868F}" dt="2025-09-07T07:07:32.872" v="240" actId="1076"/>
          <ac:spMkLst>
            <pc:docMk/>
            <pc:sldMk cId="2601640204" sldId="308"/>
            <ac:spMk id="19" creationId="{14B97988-0F19-A3DE-7175-3A250DA4A8FF}"/>
          </ac:spMkLst>
        </pc:spChg>
        <pc:spChg chg="add mod">
          <ac:chgData name="Adi Yoga Sidi Prabawa" userId="f1e3baeb-2c62-435e-b3e0-3c15bc5852ab" providerId="ADAL" clId="{E6816DAD-D1E8-57C9-A3E7-7F58342C868F}" dt="2025-09-07T07:08:10.683" v="253" actId="1076"/>
          <ac:spMkLst>
            <pc:docMk/>
            <pc:sldMk cId="2601640204" sldId="308"/>
            <ac:spMk id="25" creationId="{4A063362-BFF4-97E5-8F2A-4BFDA86268E5}"/>
          </ac:spMkLst>
        </pc:spChg>
        <pc:spChg chg="add mod">
          <ac:chgData name="Adi Yoga Sidi Prabawa" userId="f1e3baeb-2c62-435e-b3e0-3c15bc5852ab" providerId="ADAL" clId="{E6816DAD-D1E8-57C9-A3E7-7F58342C868F}" dt="2025-09-07T07:08:33.210" v="259" actId="571"/>
          <ac:spMkLst>
            <pc:docMk/>
            <pc:sldMk cId="2601640204" sldId="308"/>
            <ac:spMk id="26" creationId="{77041C2C-E19A-5C5A-480B-77A4010869B0}"/>
          </ac:spMkLst>
        </pc:spChg>
        <pc:spChg chg="add mod">
          <ac:chgData name="Adi Yoga Sidi Prabawa" userId="f1e3baeb-2c62-435e-b3e0-3c15bc5852ab" providerId="ADAL" clId="{E6816DAD-D1E8-57C9-A3E7-7F58342C868F}" dt="2025-09-07T07:09:39.176" v="318" actId="1076"/>
          <ac:spMkLst>
            <pc:docMk/>
            <pc:sldMk cId="2601640204" sldId="308"/>
            <ac:spMk id="28" creationId="{8EEFAA2C-6960-89A6-46D6-0EBDCBB7C176}"/>
          </ac:spMkLst>
        </pc:spChg>
        <pc:spChg chg="add mod">
          <ac:chgData name="Adi Yoga Sidi Prabawa" userId="f1e3baeb-2c62-435e-b3e0-3c15bc5852ab" providerId="ADAL" clId="{E6816DAD-D1E8-57C9-A3E7-7F58342C868F}" dt="2025-09-07T07:10:39.441" v="320" actId="1076"/>
          <ac:spMkLst>
            <pc:docMk/>
            <pc:sldMk cId="2601640204" sldId="308"/>
            <ac:spMk id="29" creationId="{C1C87EF0-8E6C-8FB0-8F05-87161A390E83}"/>
          </ac:spMkLst>
        </pc:spChg>
        <pc:spChg chg="add mod">
          <ac:chgData name="Adi Yoga Sidi Prabawa" userId="f1e3baeb-2c62-435e-b3e0-3c15bc5852ab" providerId="ADAL" clId="{E6816DAD-D1E8-57C9-A3E7-7F58342C868F}" dt="2025-09-07T07:10:39.441" v="320" actId="1076"/>
          <ac:spMkLst>
            <pc:docMk/>
            <pc:sldMk cId="2601640204" sldId="308"/>
            <ac:spMk id="31" creationId="{33C87A0F-1500-FCC9-1BE6-50752E8EEC10}"/>
          </ac:spMkLst>
        </pc:spChg>
        <pc:spChg chg="add mod">
          <ac:chgData name="Adi Yoga Sidi Prabawa" userId="f1e3baeb-2c62-435e-b3e0-3c15bc5852ab" providerId="ADAL" clId="{E6816DAD-D1E8-57C9-A3E7-7F58342C868F}" dt="2025-09-07T07:11:39.439" v="331" actId="1076"/>
          <ac:spMkLst>
            <pc:docMk/>
            <pc:sldMk cId="2601640204" sldId="308"/>
            <ac:spMk id="32" creationId="{C2D56A8E-9AC6-1658-0A58-33BE94C0F88B}"/>
          </ac:spMkLst>
        </pc:spChg>
        <pc:spChg chg="add mod">
          <ac:chgData name="Adi Yoga Sidi Prabawa" userId="f1e3baeb-2c62-435e-b3e0-3c15bc5852ab" providerId="ADAL" clId="{E6816DAD-D1E8-57C9-A3E7-7F58342C868F}" dt="2025-09-07T07:11:39.439" v="331" actId="1076"/>
          <ac:spMkLst>
            <pc:docMk/>
            <pc:sldMk cId="2601640204" sldId="308"/>
            <ac:spMk id="34" creationId="{B559B9BF-2753-368A-5ED1-E535B0E47CEA}"/>
          </ac:spMkLst>
        </pc:spChg>
        <pc:spChg chg="add mod">
          <ac:chgData name="Adi Yoga Sidi Prabawa" userId="f1e3baeb-2c62-435e-b3e0-3c15bc5852ab" providerId="ADAL" clId="{E6816DAD-D1E8-57C9-A3E7-7F58342C868F}" dt="2025-09-07T07:11:47.466" v="333" actId="1076"/>
          <ac:spMkLst>
            <pc:docMk/>
            <pc:sldMk cId="2601640204" sldId="308"/>
            <ac:spMk id="35" creationId="{577B9ADC-F6F1-6757-F742-6C2A2BBB1F20}"/>
          </ac:spMkLst>
        </pc:spChg>
        <pc:spChg chg="add mod">
          <ac:chgData name="Adi Yoga Sidi Prabawa" userId="f1e3baeb-2c62-435e-b3e0-3c15bc5852ab" providerId="ADAL" clId="{E6816DAD-D1E8-57C9-A3E7-7F58342C868F}" dt="2025-09-07T07:11:47.466" v="333" actId="1076"/>
          <ac:spMkLst>
            <pc:docMk/>
            <pc:sldMk cId="2601640204" sldId="308"/>
            <ac:spMk id="37" creationId="{CED7B07E-9356-1E8F-B034-8DD4C9356EC4}"/>
          </ac:spMkLst>
        </pc:spChg>
        <pc:spChg chg="add mod">
          <ac:chgData name="Adi Yoga Sidi Prabawa" userId="f1e3baeb-2c62-435e-b3e0-3c15bc5852ab" providerId="ADAL" clId="{E6816DAD-D1E8-57C9-A3E7-7F58342C868F}" dt="2025-09-07T07:11:51.717" v="334" actId="207"/>
          <ac:spMkLst>
            <pc:docMk/>
            <pc:sldMk cId="2601640204" sldId="308"/>
            <ac:spMk id="38" creationId="{AC5A178F-97BF-5CF7-B198-C1DC344B88C3}"/>
          </ac:spMkLst>
        </pc:spChg>
        <pc:spChg chg="add mod">
          <ac:chgData name="Adi Yoga Sidi Prabawa" userId="f1e3baeb-2c62-435e-b3e0-3c15bc5852ab" providerId="ADAL" clId="{E6816DAD-D1E8-57C9-A3E7-7F58342C868F}" dt="2025-09-07T07:12:02.609" v="337" actId="1076"/>
          <ac:spMkLst>
            <pc:docMk/>
            <pc:sldMk cId="2601640204" sldId="308"/>
            <ac:spMk id="39" creationId="{2CA3CF33-5329-96BF-1797-2F2A4EC98435}"/>
          </ac:spMkLst>
        </pc:spChg>
        <pc:spChg chg="add mod">
          <ac:chgData name="Adi Yoga Sidi Prabawa" userId="f1e3baeb-2c62-435e-b3e0-3c15bc5852ab" providerId="ADAL" clId="{E6816DAD-D1E8-57C9-A3E7-7F58342C868F}" dt="2025-09-07T07:12:02.609" v="337" actId="1076"/>
          <ac:spMkLst>
            <pc:docMk/>
            <pc:sldMk cId="2601640204" sldId="308"/>
            <ac:spMk id="41" creationId="{B6FD8750-758D-18A6-F42C-264DC3C03224}"/>
          </ac:spMkLst>
        </pc:spChg>
        <pc:spChg chg="add mod">
          <ac:chgData name="Adi Yoga Sidi Prabawa" userId="f1e3baeb-2c62-435e-b3e0-3c15bc5852ab" providerId="ADAL" clId="{E6816DAD-D1E8-57C9-A3E7-7F58342C868F}" dt="2025-09-07T07:12:02.609" v="337" actId="1076"/>
          <ac:spMkLst>
            <pc:docMk/>
            <pc:sldMk cId="2601640204" sldId="308"/>
            <ac:spMk id="42" creationId="{3E8C35DF-60F3-C374-B994-3D625A7ECABB}"/>
          </ac:spMkLst>
        </pc:spChg>
        <pc:cxnChg chg="add del mod">
          <ac:chgData name="Adi Yoga Sidi Prabawa" userId="f1e3baeb-2c62-435e-b3e0-3c15bc5852ab" providerId="ADAL" clId="{E6816DAD-D1E8-57C9-A3E7-7F58342C868F}" dt="2025-09-07T07:07:11.311" v="226" actId="11529"/>
          <ac:cxnSpMkLst>
            <pc:docMk/>
            <pc:sldMk cId="2601640204" sldId="308"/>
            <ac:cxnSpMk id="21" creationId="{9C6A1E45-D6F4-B871-42A7-C1CA70FFE3E0}"/>
          </ac:cxnSpMkLst>
        </pc:cxnChg>
        <pc:cxnChg chg="add mod">
          <ac:chgData name="Adi Yoga Sidi Prabawa" userId="f1e3baeb-2c62-435e-b3e0-3c15bc5852ab" providerId="ADAL" clId="{E6816DAD-D1E8-57C9-A3E7-7F58342C868F}" dt="2025-09-07T07:07:58.852" v="250" actId="692"/>
          <ac:cxnSpMkLst>
            <pc:docMk/>
            <pc:sldMk cId="2601640204" sldId="308"/>
            <ac:cxnSpMk id="23" creationId="{9A749D60-2CCC-A25E-9D14-C21E4DFEFD8F}"/>
          </ac:cxnSpMkLst>
        </pc:cxnChg>
        <pc:cxnChg chg="add mod">
          <ac:chgData name="Adi Yoga Sidi Prabawa" userId="f1e3baeb-2c62-435e-b3e0-3c15bc5852ab" providerId="ADAL" clId="{E6816DAD-D1E8-57C9-A3E7-7F58342C868F}" dt="2025-09-07T07:08:33.210" v="259" actId="571"/>
          <ac:cxnSpMkLst>
            <pc:docMk/>
            <pc:sldMk cId="2601640204" sldId="308"/>
            <ac:cxnSpMk id="27" creationId="{E579FE1A-DE2B-3935-8BD4-D3273226867E}"/>
          </ac:cxnSpMkLst>
        </pc:cxnChg>
        <pc:cxnChg chg="add mod">
          <ac:chgData name="Adi Yoga Sidi Prabawa" userId="f1e3baeb-2c62-435e-b3e0-3c15bc5852ab" providerId="ADAL" clId="{E6816DAD-D1E8-57C9-A3E7-7F58342C868F}" dt="2025-09-07T07:10:46.622" v="321" actId="692"/>
          <ac:cxnSpMkLst>
            <pc:docMk/>
            <pc:sldMk cId="2601640204" sldId="308"/>
            <ac:cxnSpMk id="30" creationId="{7C25C6AA-4C8E-A531-5A3F-04ACE7B8EB5B}"/>
          </ac:cxnSpMkLst>
        </pc:cxnChg>
        <pc:cxnChg chg="add mod">
          <ac:chgData name="Adi Yoga Sidi Prabawa" userId="f1e3baeb-2c62-435e-b3e0-3c15bc5852ab" providerId="ADAL" clId="{E6816DAD-D1E8-57C9-A3E7-7F58342C868F}" dt="2025-09-07T07:11:39.439" v="331" actId="1076"/>
          <ac:cxnSpMkLst>
            <pc:docMk/>
            <pc:sldMk cId="2601640204" sldId="308"/>
            <ac:cxnSpMk id="33" creationId="{C016029E-9FCC-B275-0B15-6942992C4993}"/>
          </ac:cxnSpMkLst>
        </pc:cxnChg>
        <pc:cxnChg chg="add mod">
          <ac:chgData name="Adi Yoga Sidi Prabawa" userId="f1e3baeb-2c62-435e-b3e0-3c15bc5852ab" providerId="ADAL" clId="{E6816DAD-D1E8-57C9-A3E7-7F58342C868F}" dt="2025-09-07T07:11:47.466" v="333" actId="1076"/>
          <ac:cxnSpMkLst>
            <pc:docMk/>
            <pc:sldMk cId="2601640204" sldId="308"/>
            <ac:cxnSpMk id="36" creationId="{B98A8A79-0FF3-07D1-4F96-66B29F12FF27}"/>
          </ac:cxnSpMkLst>
        </pc:cxnChg>
        <pc:cxnChg chg="add mod">
          <ac:chgData name="Adi Yoga Sidi Prabawa" userId="f1e3baeb-2c62-435e-b3e0-3c15bc5852ab" providerId="ADAL" clId="{E6816DAD-D1E8-57C9-A3E7-7F58342C868F}" dt="2025-09-07T07:12:02.609" v="337" actId="1076"/>
          <ac:cxnSpMkLst>
            <pc:docMk/>
            <pc:sldMk cId="2601640204" sldId="308"/>
            <ac:cxnSpMk id="40" creationId="{CE1CD6BF-4299-1D22-C67E-37B5BBF51A1F}"/>
          </ac:cxnSpMkLst>
        </pc:cxnChg>
        <pc:cxnChg chg="add mod">
          <ac:chgData name="Adi Yoga Sidi Prabawa" userId="f1e3baeb-2c62-435e-b3e0-3c15bc5852ab" providerId="ADAL" clId="{E6816DAD-D1E8-57C9-A3E7-7F58342C868F}" dt="2025-09-07T07:12:15.323" v="343" actId="692"/>
          <ac:cxnSpMkLst>
            <pc:docMk/>
            <pc:sldMk cId="2601640204" sldId="308"/>
            <ac:cxnSpMk id="44" creationId="{72380521-959E-D233-5FEC-69700125CCDC}"/>
          </ac:cxnSpMkLst>
        </pc:cxnChg>
      </pc:sldChg>
      <pc:sldChg chg="addSp delSp modSp add mod">
        <pc:chgData name="Adi Yoga Sidi Prabawa" userId="f1e3baeb-2c62-435e-b3e0-3c15bc5852ab" providerId="ADAL" clId="{E6816DAD-D1E8-57C9-A3E7-7F58342C868F}" dt="2025-09-07T07:23:00.893" v="708" actId="122"/>
        <pc:sldMkLst>
          <pc:docMk/>
          <pc:sldMk cId="1723023297" sldId="309"/>
        </pc:sldMkLst>
        <pc:spChg chg="mod">
          <ac:chgData name="Adi Yoga Sidi Prabawa" userId="f1e3baeb-2c62-435e-b3e0-3c15bc5852ab" providerId="ADAL" clId="{E6816DAD-D1E8-57C9-A3E7-7F58342C868F}" dt="2025-09-07T07:22:33.978" v="697" actId="20577"/>
          <ac:spMkLst>
            <pc:docMk/>
            <pc:sldMk cId="1723023297" sldId="309"/>
            <ac:spMk id="2" creationId="{0C525E58-560F-04B2-E780-91BF27B13162}"/>
          </ac:spMkLst>
        </pc:spChg>
        <pc:spChg chg="mod">
          <ac:chgData name="Adi Yoga Sidi Prabawa" userId="f1e3baeb-2c62-435e-b3e0-3c15bc5852ab" providerId="ADAL" clId="{E6816DAD-D1E8-57C9-A3E7-7F58342C868F}" dt="2025-09-07T07:13:06.896" v="397" actId="20577"/>
          <ac:spMkLst>
            <pc:docMk/>
            <pc:sldMk cId="1723023297" sldId="309"/>
            <ac:spMk id="3" creationId="{D46F971E-FD61-F66D-409B-B276AAA9D9E4}"/>
          </ac:spMkLst>
        </pc:spChg>
        <pc:spChg chg="mod">
          <ac:chgData name="Adi Yoga Sidi Prabawa" userId="f1e3baeb-2c62-435e-b3e0-3c15bc5852ab" providerId="ADAL" clId="{E6816DAD-D1E8-57C9-A3E7-7F58342C868F}" dt="2025-09-07T07:13:48.855" v="432" actId="692"/>
          <ac:spMkLst>
            <pc:docMk/>
            <pc:sldMk cId="1723023297" sldId="309"/>
            <ac:spMk id="5" creationId="{15EB24EA-ABEF-F944-AE52-229664F88593}"/>
          </ac:spMkLst>
        </pc:spChg>
        <pc:spChg chg="mod">
          <ac:chgData name="Adi Yoga Sidi Prabawa" userId="f1e3baeb-2c62-435e-b3e0-3c15bc5852ab" providerId="ADAL" clId="{E6816DAD-D1E8-57C9-A3E7-7F58342C868F}" dt="2025-09-07T07:15:22.654" v="495" actId="20577"/>
          <ac:spMkLst>
            <pc:docMk/>
            <pc:sldMk cId="1723023297" sldId="309"/>
            <ac:spMk id="6" creationId="{DD946B5B-B10E-5E23-B460-4D3720A232C6}"/>
          </ac:spMkLst>
        </pc:spChg>
        <pc:spChg chg="mod">
          <ac:chgData name="Adi Yoga Sidi Prabawa" userId="f1e3baeb-2c62-435e-b3e0-3c15bc5852ab" providerId="ADAL" clId="{E6816DAD-D1E8-57C9-A3E7-7F58342C868F}" dt="2025-09-07T07:14:29.077" v="444" actId="692"/>
          <ac:spMkLst>
            <pc:docMk/>
            <pc:sldMk cId="1723023297" sldId="309"/>
            <ac:spMk id="8" creationId="{695F418B-8F4E-94B1-A9D2-A1AC026DB046}"/>
          </ac:spMkLst>
        </pc:spChg>
        <pc:spChg chg="mod">
          <ac:chgData name="Adi Yoga Sidi Prabawa" userId="f1e3baeb-2c62-435e-b3e0-3c15bc5852ab" providerId="ADAL" clId="{E6816DAD-D1E8-57C9-A3E7-7F58342C868F}" dt="2025-09-07T07:16:05.714" v="506" actId="20577"/>
          <ac:spMkLst>
            <pc:docMk/>
            <pc:sldMk cId="1723023297" sldId="309"/>
            <ac:spMk id="9" creationId="{6C020140-A6EF-BB0D-F700-14FEFE04C227}"/>
          </ac:spMkLst>
        </pc:spChg>
        <pc:spChg chg="mod">
          <ac:chgData name="Adi Yoga Sidi Prabawa" userId="f1e3baeb-2c62-435e-b3e0-3c15bc5852ab" providerId="ADAL" clId="{E6816DAD-D1E8-57C9-A3E7-7F58342C868F}" dt="2025-09-07T07:16:13.622" v="507" actId="571"/>
          <ac:spMkLst>
            <pc:docMk/>
            <pc:sldMk cId="1723023297" sldId="309"/>
            <ac:spMk id="11" creationId="{7E49E4B1-A9FA-0C91-D942-B7A7BCF32D6E}"/>
          </ac:spMkLst>
        </pc:spChg>
        <pc:spChg chg="mod">
          <ac:chgData name="Adi Yoga Sidi Prabawa" userId="f1e3baeb-2c62-435e-b3e0-3c15bc5852ab" providerId="ADAL" clId="{E6816DAD-D1E8-57C9-A3E7-7F58342C868F}" dt="2025-09-07T07:17:34.584" v="510" actId="20577"/>
          <ac:spMkLst>
            <pc:docMk/>
            <pc:sldMk cId="1723023297" sldId="309"/>
            <ac:spMk id="12" creationId="{AEF64875-1DD5-A903-0124-03A5770BF691}"/>
          </ac:spMkLst>
        </pc:spChg>
        <pc:spChg chg="add mod">
          <ac:chgData name="Adi Yoga Sidi Prabawa" userId="f1e3baeb-2c62-435e-b3e0-3c15bc5852ab" providerId="ADAL" clId="{E6816DAD-D1E8-57C9-A3E7-7F58342C868F}" dt="2025-09-07T07:19:30.886" v="536" actId="14100"/>
          <ac:spMkLst>
            <pc:docMk/>
            <pc:sldMk cId="1723023297" sldId="309"/>
            <ac:spMk id="13" creationId="{7C29ED8E-0A9E-09DA-5424-78C19796F45B}"/>
          </ac:spMkLst>
        </pc:spChg>
        <pc:spChg chg="mod">
          <ac:chgData name="Adi Yoga Sidi Prabawa" userId="f1e3baeb-2c62-435e-b3e0-3c15bc5852ab" providerId="ADAL" clId="{E6816DAD-D1E8-57C9-A3E7-7F58342C868F}" dt="2025-09-07T07:13:14.340" v="424" actId="20577"/>
          <ac:spMkLst>
            <pc:docMk/>
            <pc:sldMk cId="1723023297" sldId="309"/>
            <ac:spMk id="15" creationId="{94E8CBBF-741B-060C-5C9A-A39B30C88849}"/>
          </ac:spMkLst>
        </pc:spChg>
        <pc:spChg chg="mod">
          <ac:chgData name="Adi Yoga Sidi Prabawa" userId="f1e3baeb-2c62-435e-b3e0-3c15bc5852ab" providerId="ADAL" clId="{E6816DAD-D1E8-57C9-A3E7-7F58342C868F}" dt="2025-09-07T07:13:10.669" v="414" actId="20577"/>
          <ac:spMkLst>
            <pc:docMk/>
            <pc:sldMk cId="1723023297" sldId="309"/>
            <ac:spMk id="17" creationId="{6558D6E2-58F3-56FC-0140-81B027BF8317}"/>
          </ac:spMkLst>
        </pc:spChg>
        <pc:spChg chg="del">
          <ac:chgData name="Adi Yoga Sidi Prabawa" userId="f1e3baeb-2c62-435e-b3e0-3c15bc5852ab" providerId="ADAL" clId="{E6816DAD-D1E8-57C9-A3E7-7F58342C868F}" dt="2025-09-07T07:13:17.810" v="425" actId="478"/>
          <ac:spMkLst>
            <pc:docMk/>
            <pc:sldMk cId="1723023297" sldId="309"/>
            <ac:spMk id="19" creationId="{D263CE3C-DBE2-66D4-AAAA-F7DF2F562B1C}"/>
          </ac:spMkLst>
        </pc:spChg>
        <pc:spChg chg="del">
          <ac:chgData name="Adi Yoga Sidi Prabawa" userId="f1e3baeb-2c62-435e-b3e0-3c15bc5852ab" providerId="ADAL" clId="{E6816DAD-D1E8-57C9-A3E7-7F58342C868F}" dt="2025-09-07T07:13:17.810" v="425" actId="478"/>
          <ac:spMkLst>
            <pc:docMk/>
            <pc:sldMk cId="1723023297" sldId="309"/>
            <ac:spMk id="28" creationId="{9992B9AC-6F6A-F1B0-B5E0-0C50F9DDD58A}"/>
          </ac:spMkLst>
        </pc:spChg>
        <pc:spChg chg="del">
          <ac:chgData name="Adi Yoga Sidi Prabawa" userId="f1e3baeb-2c62-435e-b3e0-3c15bc5852ab" providerId="ADAL" clId="{E6816DAD-D1E8-57C9-A3E7-7F58342C868F}" dt="2025-09-07T07:13:17.810" v="425" actId="478"/>
          <ac:spMkLst>
            <pc:docMk/>
            <pc:sldMk cId="1723023297" sldId="309"/>
            <ac:spMk id="29" creationId="{B9BE6950-634C-0EED-BF9B-C4F5170F9040}"/>
          </ac:spMkLst>
        </pc:spChg>
        <pc:spChg chg="del">
          <ac:chgData name="Adi Yoga Sidi Prabawa" userId="f1e3baeb-2c62-435e-b3e0-3c15bc5852ab" providerId="ADAL" clId="{E6816DAD-D1E8-57C9-A3E7-7F58342C868F}" dt="2025-09-07T07:13:17.810" v="425" actId="478"/>
          <ac:spMkLst>
            <pc:docMk/>
            <pc:sldMk cId="1723023297" sldId="309"/>
            <ac:spMk id="31" creationId="{F40D2500-084C-B01D-5306-067F35F6E3EB}"/>
          </ac:spMkLst>
        </pc:spChg>
        <pc:spChg chg="del">
          <ac:chgData name="Adi Yoga Sidi Prabawa" userId="f1e3baeb-2c62-435e-b3e0-3c15bc5852ab" providerId="ADAL" clId="{E6816DAD-D1E8-57C9-A3E7-7F58342C868F}" dt="2025-09-07T07:13:17.810" v="425" actId="478"/>
          <ac:spMkLst>
            <pc:docMk/>
            <pc:sldMk cId="1723023297" sldId="309"/>
            <ac:spMk id="35" creationId="{8BB17641-5BE6-23A1-8E8E-0B604B1857C7}"/>
          </ac:spMkLst>
        </pc:spChg>
        <pc:spChg chg="del">
          <ac:chgData name="Adi Yoga Sidi Prabawa" userId="f1e3baeb-2c62-435e-b3e0-3c15bc5852ab" providerId="ADAL" clId="{E6816DAD-D1E8-57C9-A3E7-7F58342C868F}" dt="2025-09-07T07:13:17.810" v="425" actId="478"/>
          <ac:spMkLst>
            <pc:docMk/>
            <pc:sldMk cId="1723023297" sldId="309"/>
            <ac:spMk id="37" creationId="{5C745D1F-5849-4F54-9D61-E19D406AA8A1}"/>
          </ac:spMkLst>
        </pc:spChg>
        <pc:spChg chg="del">
          <ac:chgData name="Adi Yoga Sidi Prabawa" userId="f1e3baeb-2c62-435e-b3e0-3c15bc5852ab" providerId="ADAL" clId="{E6816DAD-D1E8-57C9-A3E7-7F58342C868F}" dt="2025-09-07T07:13:17.810" v="425" actId="478"/>
          <ac:spMkLst>
            <pc:docMk/>
            <pc:sldMk cId="1723023297" sldId="309"/>
            <ac:spMk id="38" creationId="{787234F5-1FCD-6669-7958-F3AE33CDE7D4}"/>
          </ac:spMkLst>
        </pc:spChg>
        <pc:spChg chg="del">
          <ac:chgData name="Adi Yoga Sidi Prabawa" userId="f1e3baeb-2c62-435e-b3e0-3c15bc5852ab" providerId="ADAL" clId="{E6816DAD-D1E8-57C9-A3E7-7F58342C868F}" dt="2025-09-07T07:13:17.810" v="425" actId="478"/>
          <ac:spMkLst>
            <pc:docMk/>
            <pc:sldMk cId="1723023297" sldId="309"/>
            <ac:spMk id="39" creationId="{1CE9FD90-C402-D8E2-532A-902FC5B881AF}"/>
          </ac:spMkLst>
        </pc:spChg>
        <pc:spChg chg="del">
          <ac:chgData name="Adi Yoga Sidi Prabawa" userId="f1e3baeb-2c62-435e-b3e0-3c15bc5852ab" providerId="ADAL" clId="{E6816DAD-D1E8-57C9-A3E7-7F58342C868F}" dt="2025-09-07T07:13:17.810" v="425" actId="478"/>
          <ac:spMkLst>
            <pc:docMk/>
            <pc:sldMk cId="1723023297" sldId="309"/>
            <ac:spMk id="41" creationId="{F2842ABF-51E9-F788-C5D0-F7D488407874}"/>
          </ac:spMkLst>
        </pc:spChg>
        <pc:spChg chg="del">
          <ac:chgData name="Adi Yoga Sidi Prabawa" userId="f1e3baeb-2c62-435e-b3e0-3c15bc5852ab" providerId="ADAL" clId="{E6816DAD-D1E8-57C9-A3E7-7F58342C868F}" dt="2025-09-07T07:13:17.810" v="425" actId="478"/>
          <ac:spMkLst>
            <pc:docMk/>
            <pc:sldMk cId="1723023297" sldId="309"/>
            <ac:spMk id="42" creationId="{9C7DFFEA-7FEA-DB50-B2BA-1968B0E6556E}"/>
          </ac:spMkLst>
        </pc:spChg>
        <pc:spChg chg="add mod">
          <ac:chgData name="Adi Yoga Sidi Prabawa" userId="f1e3baeb-2c62-435e-b3e0-3c15bc5852ab" providerId="ADAL" clId="{E6816DAD-D1E8-57C9-A3E7-7F58342C868F}" dt="2025-09-07T07:23:00.893" v="708" actId="122"/>
          <ac:spMkLst>
            <pc:docMk/>
            <pc:sldMk cId="1723023297" sldId="309"/>
            <ac:spMk id="53" creationId="{D63EA8D4-198D-5552-006D-2AAA6EDF4562}"/>
          </ac:spMkLst>
        </pc:spChg>
        <pc:spChg chg="add mod">
          <ac:chgData name="Adi Yoga Sidi Prabawa" userId="f1e3baeb-2c62-435e-b3e0-3c15bc5852ab" providerId="ADAL" clId="{E6816DAD-D1E8-57C9-A3E7-7F58342C868F}" dt="2025-09-07T07:22:59.107" v="707" actId="122"/>
          <ac:spMkLst>
            <pc:docMk/>
            <pc:sldMk cId="1723023297" sldId="309"/>
            <ac:spMk id="54" creationId="{3021145D-5B08-0EED-04DB-1938D5FECECD}"/>
          </ac:spMkLst>
        </pc:spChg>
        <pc:grpChg chg="add mod">
          <ac:chgData name="Adi Yoga Sidi Prabawa" userId="f1e3baeb-2c62-435e-b3e0-3c15bc5852ab" providerId="ADAL" clId="{E6816DAD-D1E8-57C9-A3E7-7F58342C868F}" dt="2025-09-07T07:15:17.394" v="486" actId="1076"/>
          <ac:grpSpMkLst>
            <pc:docMk/>
            <pc:sldMk cId="1723023297" sldId="309"/>
            <ac:grpSpMk id="4" creationId="{A844CC9D-50D4-1A6E-F469-ABDE84E74592}"/>
          </ac:grpSpMkLst>
        </pc:grpChg>
        <pc:grpChg chg="add mod">
          <ac:chgData name="Adi Yoga Sidi Prabawa" userId="f1e3baeb-2c62-435e-b3e0-3c15bc5852ab" providerId="ADAL" clId="{E6816DAD-D1E8-57C9-A3E7-7F58342C868F}" dt="2025-09-07T07:14:56.514" v="472" actId="1076"/>
          <ac:grpSpMkLst>
            <pc:docMk/>
            <pc:sldMk cId="1723023297" sldId="309"/>
            <ac:grpSpMk id="7" creationId="{8E351CE8-697C-BB2F-9835-20A152F02FC6}"/>
          </ac:grpSpMkLst>
        </pc:grpChg>
        <pc:grpChg chg="add mod">
          <ac:chgData name="Adi Yoga Sidi Prabawa" userId="f1e3baeb-2c62-435e-b3e0-3c15bc5852ab" providerId="ADAL" clId="{E6816DAD-D1E8-57C9-A3E7-7F58342C868F}" dt="2025-09-07T07:16:15.286" v="508" actId="1076"/>
          <ac:grpSpMkLst>
            <pc:docMk/>
            <pc:sldMk cId="1723023297" sldId="309"/>
            <ac:grpSpMk id="10" creationId="{2F303D39-0E77-3ABA-5B4D-C39AFC83DCE0}"/>
          </ac:grpSpMkLst>
        </pc:grpChg>
        <pc:cxnChg chg="add mod">
          <ac:chgData name="Adi Yoga Sidi Prabawa" userId="f1e3baeb-2c62-435e-b3e0-3c15bc5852ab" providerId="ADAL" clId="{E6816DAD-D1E8-57C9-A3E7-7F58342C868F}" dt="2025-09-07T07:19:55.234" v="543" actId="14100"/>
          <ac:cxnSpMkLst>
            <pc:docMk/>
            <pc:sldMk cId="1723023297" sldId="309"/>
            <ac:cxnSpMk id="14" creationId="{AF7C1446-09D0-AA74-6269-EBD5AFD94845}"/>
          </ac:cxnSpMkLst>
        </pc:cxnChg>
        <pc:cxnChg chg="add mod">
          <ac:chgData name="Adi Yoga Sidi Prabawa" userId="f1e3baeb-2c62-435e-b3e0-3c15bc5852ab" providerId="ADAL" clId="{E6816DAD-D1E8-57C9-A3E7-7F58342C868F}" dt="2025-09-07T07:20:00.408" v="545" actId="1076"/>
          <ac:cxnSpMkLst>
            <pc:docMk/>
            <pc:sldMk cId="1723023297" sldId="309"/>
            <ac:cxnSpMk id="24" creationId="{A9CF1FE8-1FD2-55F4-9CC5-4A5442886F01}"/>
          </ac:cxnSpMkLst>
        </pc:cxnChg>
        <pc:cxnChg chg="add mod">
          <ac:chgData name="Adi Yoga Sidi Prabawa" userId="f1e3baeb-2c62-435e-b3e0-3c15bc5852ab" providerId="ADAL" clId="{E6816DAD-D1E8-57C9-A3E7-7F58342C868F}" dt="2025-09-07T07:20:04.496" v="547" actId="1076"/>
          <ac:cxnSpMkLst>
            <pc:docMk/>
            <pc:sldMk cId="1723023297" sldId="309"/>
            <ac:cxnSpMk id="26" creationId="{2365E50A-7279-C723-A7FF-B596E79619F5}"/>
          </ac:cxnSpMkLst>
        </pc:cxnChg>
        <pc:cxnChg chg="add mod">
          <ac:chgData name="Adi Yoga Sidi Prabawa" userId="f1e3baeb-2c62-435e-b3e0-3c15bc5852ab" providerId="ADAL" clId="{E6816DAD-D1E8-57C9-A3E7-7F58342C868F}" dt="2025-09-07T07:20:12.823" v="554" actId="14100"/>
          <ac:cxnSpMkLst>
            <pc:docMk/>
            <pc:sldMk cId="1723023297" sldId="309"/>
            <ac:cxnSpMk id="27" creationId="{3353C309-DE8B-081C-290F-C7D807F68960}"/>
          </ac:cxnSpMkLst>
        </pc:cxnChg>
        <pc:cxnChg chg="del">
          <ac:chgData name="Adi Yoga Sidi Prabawa" userId="f1e3baeb-2c62-435e-b3e0-3c15bc5852ab" providerId="ADAL" clId="{E6816DAD-D1E8-57C9-A3E7-7F58342C868F}" dt="2025-09-07T07:13:20.009" v="426" actId="478"/>
          <ac:cxnSpMkLst>
            <pc:docMk/>
            <pc:sldMk cId="1723023297" sldId="309"/>
            <ac:cxnSpMk id="33" creationId="{1E55755D-6D71-ED23-493E-ECB8037871B8}"/>
          </ac:cxnSpMkLst>
        </pc:cxnChg>
        <pc:cxnChg chg="add mod">
          <ac:chgData name="Adi Yoga Sidi Prabawa" userId="f1e3baeb-2c62-435e-b3e0-3c15bc5852ab" providerId="ADAL" clId="{E6816DAD-D1E8-57C9-A3E7-7F58342C868F}" dt="2025-09-07T07:20:26.333" v="566" actId="14100"/>
          <ac:cxnSpMkLst>
            <pc:docMk/>
            <pc:sldMk cId="1723023297" sldId="309"/>
            <ac:cxnSpMk id="47" creationId="{12261134-1E36-B5EE-429A-31B050518065}"/>
          </ac:cxnSpMkLst>
        </pc:cxnChg>
        <pc:cxnChg chg="add mod">
          <ac:chgData name="Adi Yoga Sidi Prabawa" userId="f1e3baeb-2c62-435e-b3e0-3c15bc5852ab" providerId="ADAL" clId="{E6816DAD-D1E8-57C9-A3E7-7F58342C868F}" dt="2025-09-07T07:20:30.865" v="568" actId="1076"/>
          <ac:cxnSpMkLst>
            <pc:docMk/>
            <pc:sldMk cId="1723023297" sldId="309"/>
            <ac:cxnSpMk id="51" creationId="{74D95E35-7B5E-DFD3-00D8-A862252FFFE6}"/>
          </ac:cxnSpMkLst>
        </pc:cxnChg>
        <pc:cxnChg chg="add mod">
          <ac:chgData name="Adi Yoga Sidi Prabawa" userId="f1e3baeb-2c62-435e-b3e0-3c15bc5852ab" providerId="ADAL" clId="{E6816DAD-D1E8-57C9-A3E7-7F58342C868F}" dt="2025-09-07T07:20:34.632" v="570" actId="1076"/>
          <ac:cxnSpMkLst>
            <pc:docMk/>
            <pc:sldMk cId="1723023297" sldId="309"/>
            <ac:cxnSpMk id="52" creationId="{A75D7306-1A4C-78B4-CB11-DAA54F53A6E5}"/>
          </ac:cxnSpMkLst>
        </pc:cxnChg>
      </pc:sldChg>
      <pc:sldChg chg="modSp new del mod">
        <pc:chgData name="Adi Yoga Sidi Prabawa" userId="f1e3baeb-2c62-435e-b3e0-3c15bc5852ab" providerId="ADAL" clId="{E6816DAD-D1E8-57C9-A3E7-7F58342C868F}" dt="2025-09-07T07:12:58.866" v="375" actId="2696"/>
        <pc:sldMkLst>
          <pc:docMk/>
          <pc:sldMk cId="3359610620" sldId="309"/>
        </pc:sldMkLst>
        <pc:spChg chg="mod">
          <ac:chgData name="Adi Yoga Sidi Prabawa" userId="f1e3baeb-2c62-435e-b3e0-3c15bc5852ab" providerId="ADAL" clId="{E6816DAD-D1E8-57C9-A3E7-7F58342C868F}" dt="2025-09-07T07:12:50.388" v="356" actId="20577"/>
          <ac:spMkLst>
            <pc:docMk/>
            <pc:sldMk cId="3359610620" sldId="309"/>
            <ac:spMk id="2" creationId="{90DA6988-83EF-A32F-A67A-81BAFF671E24}"/>
          </ac:spMkLst>
        </pc:spChg>
        <pc:spChg chg="mod">
          <ac:chgData name="Adi Yoga Sidi Prabawa" userId="f1e3baeb-2c62-435e-b3e0-3c15bc5852ab" providerId="ADAL" clId="{E6816DAD-D1E8-57C9-A3E7-7F58342C868F}" dt="2025-09-07T07:12:53.931" v="367" actId="20577"/>
          <ac:spMkLst>
            <pc:docMk/>
            <pc:sldMk cId="3359610620" sldId="309"/>
            <ac:spMk id="3" creationId="{25C15307-7ECB-DDFF-47CF-4F418FFE9570}"/>
          </ac:spMkLst>
        </pc:spChg>
        <pc:spChg chg="mod">
          <ac:chgData name="Adi Yoga Sidi Prabawa" userId="f1e3baeb-2c62-435e-b3e0-3c15bc5852ab" providerId="ADAL" clId="{E6816DAD-D1E8-57C9-A3E7-7F58342C868F}" dt="2025-09-07T07:12:56.637" v="374" actId="20577"/>
          <ac:spMkLst>
            <pc:docMk/>
            <pc:sldMk cId="3359610620" sldId="309"/>
            <ac:spMk id="5" creationId="{BF9DD89E-E70B-530E-C222-3F763B663AEE}"/>
          </ac:spMkLst>
        </pc:spChg>
      </pc:sldChg>
      <pc:sldChg chg="add del">
        <pc:chgData name="Adi Yoga Sidi Prabawa" userId="f1e3baeb-2c62-435e-b3e0-3c15bc5852ab" providerId="ADAL" clId="{E6816DAD-D1E8-57C9-A3E7-7F58342C868F}" dt="2025-09-07T07:12:31.836" v="345" actId="2696"/>
        <pc:sldMkLst>
          <pc:docMk/>
          <pc:sldMk cId="3851930509" sldId="309"/>
        </pc:sldMkLst>
      </pc:sldChg>
      <pc:sldChg chg="modSp add del mod">
        <pc:chgData name="Adi Yoga Sidi Prabawa" userId="f1e3baeb-2c62-435e-b3e0-3c15bc5852ab" providerId="ADAL" clId="{E6816DAD-D1E8-57C9-A3E7-7F58342C868F}" dt="2025-09-07T07:21:51.903" v="653" actId="2696"/>
        <pc:sldMkLst>
          <pc:docMk/>
          <pc:sldMk cId="3742446688" sldId="310"/>
        </pc:sldMkLst>
        <pc:spChg chg="mod">
          <ac:chgData name="Adi Yoga Sidi Prabawa" userId="f1e3baeb-2c62-435e-b3e0-3c15bc5852ab" providerId="ADAL" clId="{E6816DAD-D1E8-57C9-A3E7-7F58342C868F}" dt="2025-09-07T07:21:18.815" v="637" actId="20577"/>
          <ac:spMkLst>
            <pc:docMk/>
            <pc:sldMk cId="3742446688" sldId="310"/>
            <ac:spMk id="2" creationId="{4084FA68-7BE7-4E56-66AD-35D2F1AC8909}"/>
          </ac:spMkLst>
        </pc:spChg>
        <pc:spChg chg="mod">
          <ac:chgData name="Adi Yoga Sidi Prabawa" userId="f1e3baeb-2c62-435e-b3e0-3c15bc5852ab" providerId="ADAL" clId="{E6816DAD-D1E8-57C9-A3E7-7F58342C868F}" dt="2025-09-07T07:21:33.328" v="642" actId="20577"/>
          <ac:spMkLst>
            <pc:docMk/>
            <pc:sldMk cId="3742446688" sldId="310"/>
            <ac:spMk id="3" creationId="{F6FBCB06-1B09-5CCE-B572-A345448F348C}"/>
          </ac:spMkLst>
        </pc:spChg>
        <pc:spChg chg="mod">
          <ac:chgData name="Adi Yoga Sidi Prabawa" userId="f1e3baeb-2c62-435e-b3e0-3c15bc5852ab" providerId="ADAL" clId="{E6816DAD-D1E8-57C9-A3E7-7F58342C868F}" dt="2025-09-07T07:21:41.317" v="652" actId="20577"/>
          <ac:spMkLst>
            <pc:docMk/>
            <pc:sldMk cId="3742446688" sldId="310"/>
            <ac:spMk id="15" creationId="{C03C1B8E-E0DE-86E1-1AA7-1811E3A23B08}"/>
          </ac:spMkLst>
        </pc:spChg>
        <pc:spChg chg="mod">
          <ac:chgData name="Adi Yoga Sidi Prabawa" userId="f1e3baeb-2c62-435e-b3e0-3c15bc5852ab" providerId="ADAL" clId="{E6816DAD-D1E8-57C9-A3E7-7F58342C868F}" dt="2025-09-07T07:21:37.345" v="647" actId="20577"/>
          <ac:spMkLst>
            <pc:docMk/>
            <pc:sldMk cId="3742446688" sldId="310"/>
            <ac:spMk id="17" creationId="{A3735279-4E50-CB72-AE61-2BB4FC1A408B}"/>
          </ac:spMkLst>
        </pc:spChg>
      </pc:sldChg>
      <pc:sldChg chg="addSp delSp modSp add del mod">
        <pc:chgData name="Adi Yoga Sidi Prabawa" userId="f1e3baeb-2c62-435e-b3e0-3c15bc5852ab" providerId="ADAL" clId="{E6816DAD-D1E8-57C9-A3E7-7F58342C868F}" dt="2025-09-07T07:35:36.207" v="992" actId="2696"/>
        <pc:sldMkLst>
          <pc:docMk/>
          <pc:sldMk cId="3957858749" sldId="310"/>
        </pc:sldMkLst>
        <pc:spChg chg="mod">
          <ac:chgData name="Adi Yoga Sidi Prabawa" userId="f1e3baeb-2c62-435e-b3e0-3c15bc5852ab" providerId="ADAL" clId="{E6816DAD-D1E8-57C9-A3E7-7F58342C868F}" dt="2025-09-07T07:23:23.762" v="717" actId="20577"/>
          <ac:spMkLst>
            <pc:docMk/>
            <pc:sldMk cId="3957858749" sldId="310"/>
            <ac:spMk id="2" creationId="{637330EF-C746-5C03-1E71-0303F3693690}"/>
          </ac:spMkLst>
        </pc:spChg>
        <pc:spChg chg="mod">
          <ac:chgData name="Adi Yoga Sidi Prabawa" userId="f1e3baeb-2c62-435e-b3e0-3c15bc5852ab" providerId="ADAL" clId="{E6816DAD-D1E8-57C9-A3E7-7F58342C868F}" dt="2025-09-07T07:23:31.002" v="733" actId="20577"/>
          <ac:spMkLst>
            <pc:docMk/>
            <pc:sldMk cId="3957858749" sldId="310"/>
            <ac:spMk id="3" creationId="{51C85F75-EE13-DB59-2D9E-7F277F981278}"/>
          </ac:spMkLst>
        </pc:spChg>
        <pc:spChg chg="mod">
          <ac:chgData name="Adi Yoga Sidi Prabawa" userId="f1e3baeb-2c62-435e-b3e0-3c15bc5852ab" providerId="ADAL" clId="{E6816DAD-D1E8-57C9-A3E7-7F58342C868F}" dt="2025-09-07T07:23:33.928" v="737" actId="20577"/>
          <ac:spMkLst>
            <pc:docMk/>
            <pc:sldMk cId="3957858749" sldId="310"/>
            <ac:spMk id="6" creationId="{FCBEAE19-9FD9-13C1-DE2F-F6626169CEA1}"/>
          </ac:spMkLst>
        </pc:spChg>
        <pc:spChg chg="mod">
          <ac:chgData name="Adi Yoga Sidi Prabawa" userId="f1e3baeb-2c62-435e-b3e0-3c15bc5852ab" providerId="ADAL" clId="{E6816DAD-D1E8-57C9-A3E7-7F58342C868F}" dt="2025-09-07T07:27:02.101" v="745" actId="571"/>
          <ac:spMkLst>
            <pc:docMk/>
            <pc:sldMk cId="3957858749" sldId="310"/>
            <ac:spMk id="8" creationId="{C80E656D-D073-9C95-4776-E30ECA9100AF}"/>
          </ac:spMkLst>
        </pc:spChg>
        <pc:spChg chg="mod">
          <ac:chgData name="Adi Yoga Sidi Prabawa" userId="f1e3baeb-2c62-435e-b3e0-3c15bc5852ab" providerId="ADAL" clId="{E6816DAD-D1E8-57C9-A3E7-7F58342C868F}" dt="2025-09-07T07:27:02.101" v="745" actId="571"/>
          <ac:spMkLst>
            <pc:docMk/>
            <pc:sldMk cId="3957858749" sldId="310"/>
            <ac:spMk id="9" creationId="{04DEA43E-F508-9643-4822-E5C6193E0F83}"/>
          </ac:spMkLst>
        </pc:spChg>
        <pc:spChg chg="add del">
          <ac:chgData name="Adi Yoga Sidi Prabawa" userId="f1e3baeb-2c62-435e-b3e0-3c15bc5852ab" providerId="ADAL" clId="{E6816DAD-D1E8-57C9-A3E7-7F58342C868F}" dt="2025-09-07T07:32:55.328" v="856" actId="478"/>
          <ac:spMkLst>
            <pc:docMk/>
            <pc:sldMk cId="3957858749" sldId="310"/>
            <ac:spMk id="13" creationId="{89C22FD8-32D6-CB5F-57A9-AB5596796790}"/>
          </ac:spMkLst>
        </pc:spChg>
        <pc:spChg chg="add del">
          <ac:chgData name="Adi Yoga Sidi Prabawa" userId="f1e3baeb-2c62-435e-b3e0-3c15bc5852ab" providerId="ADAL" clId="{E6816DAD-D1E8-57C9-A3E7-7F58342C868F}" dt="2025-09-07T07:32:55.328" v="856" actId="478"/>
          <ac:spMkLst>
            <pc:docMk/>
            <pc:sldMk cId="3957858749" sldId="310"/>
            <ac:spMk id="15" creationId="{BCCEDBF9-71D3-05FB-9C47-69EC54E7EBEC}"/>
          </ac:spMkLst>
        </pc:spChg>
        <pc:spChg chg="add del">
          <ac:chgData name="Adi Yoga Sidi Prabawa" userId="f1e3baeb-2c62-435e-b3e0-3c15bc5852ab" providerId="ADAL" clId="{E6816DAD-D1E8-57C9-A3E7-7F58342C868F}" dt="2025-09-07T07:32:55.328" v="856" actId="478"/>
          <ac:spMkLst>
            <pc:docMk/>
            <pc:sldMk cId="3957858749" sldId="310"/>
            <ac:spMk id="16" creationId="{D4FD5AE8-55DB-62F0-351F-5BB1B9ED3BD2}"/>
          </ac:spMkLst>
        </pc:spChg>
        <pc:spChg chg="add del mod">
          <ac:chgData name="Adi Yoga Sidi Prabawa" userId="f1e3baeb-2c62-435e-b3e0-3c15bc5852ab" providerId="ADAL" clId="{E6816DAD-D1E8-57C9-A3E7-7F58342C868F}" dt="2025-09-07T07:33:01.890" v="885" actId="20577"/>
          <ac:spMkLst>
            <pc:docMk/>
            <pc:sldMk cId="3957858749" sldId="310"/>
            <ac:spMk id="17" creationId="{E9B17F68-52EC-CE09-B689-470482FB7A71}"/>
          </ac:spMkLst>
        </pc:spChg>
        <pc:spChg chg="add del">
          <ac:chgData name="Adi Yoga Sidi Prabawa" userId="f1e3baeb-2c62-435e-b3e0-3c15bc5852ab" providerId="ADAL" clId="{E6816DAD-D1E8-57C9-A3E7-7F58342C868F}" dt="2025-09-07T07:32:55.328" v="856" actId="478"/>
          <ac:spMkLst>
            <pc:docMk/>
            <pc:sldMk cId="3957858749" sldId="310"/>
            <ac:spMk id="18" creationId="{414320D4-2AED-8211-CC8E-740BE778ED32}"/>
          </ac:spMkLst>
        </pc:spChg>
        <pc:spChg chg="mod">
          <ac:chgData name="Adi Yoga Sidi Prabawa" userId="f1e3baeb-2c62-435e-b3e0-3c15bc5852ab" providerId="ADAL" clId="{E6816DAD-D1E8-57C9-A3E7-7F58342C868F}" dt="2025-09-07T07:26:55.709" v="742" actId="571"/>
          <ac:spMkLst>
            <pc:docMk/>
            <pc:sldMk cId="3957858749" sldId="310"/>
            <ac:spMk id="20" creationId="{6A577A06-E490-2695-9853-96238F9338B9}"/>
          </ac:spMkLst>
        </pc:spChg>
        <pc:spChg chg="mod">
          <ac:chgData name="Adi Yoga Sidi Prabawa" userId="f1e3baeb-2c62-435e-b3e0-3c15bc5852ab" providerId="ADAL" clId="{E6816DAD-D1E8-57C9-A3E7-7F58342C868F}" dt="2025-09-07T07:26:55.709" v="742" actId="571"/>
          <ac:spMkLst>
            <pc:docMk/>
            <pc:sldMk cId="3957858749" sldId="310"/>
            <ac:spMk id="21" creationId="{7AC1EEB3-B125-FB82-BF8E-E570D2B7BFDB}"/>
          </ac:spMkLst>
        </pc:spChg>
        <pc:spChg chg="add mod">
          <ac:chgData name="Adi Yoga Sidi Prabawa" userId="f1e3baeb-2c62-435e-b3e0-3c15bc5852ab" providerId="ADAL" clId="{E6816DAD-D1E8-57C9-A3E7-7F58342C868F}" dt="2025-09-07T07:27:02.101" v="745" actId="571"/>
          <ac:spMkLst>
            <pc:docMk/>
            <pc:sldMk cId="3957858749" sldId="310"/>
            <ac:spMk id="22" creationId="{3AB698A5-BED1-F1CE-9BA8-0DBE9397B94D}"/>
          </ac:spMkLst>
        </pc:spChg>
        <pc:spChg chg="add del">
          <ac:chgData name="Adi Yoga Sidi Prabawa" userId="f1e3baeb-2c62-435e-b3e0-3c15bc5852ab" providerId="ADAL" clId="{E6816DAD-D1E8-57C9-A3E7-7F58342C868F}" dt="2025-09-07T07:32:25.756" v="854" actId="478"/>
          <ac:spMkLst>
            <pc:docMk/>
            <pc:sldMk cId="3957858749" sldId="310"/>
            <ac:spMk id="25" creationId="{61DE0093-6E52-BE0B-3F62-04945519CFD5}"/>
          </ac:spMkLst>
        </pc:spChg>
        <pc:spChg chg="mod">
          <ac:chgData name="Adi Yoga Sidi Prabawa" userId="f1e3baeb-2c62-435e-b3e0-3c15bc5852ab" providerId="ADAL" clId="{E6816DAD-D1E8-57C9-A3E7-7F58342C868F}" dt="2025-09-07T07:27:08.325" v="746" actId="571"/>
          <ac:spMkLst>
            <pc:docMk/>
            <pc:sldMk cId="3957858749" sldId="310"/>
            <ac:spMk id="28" creationId="{50825811-4F1B-447C-EF46-BA80DFF475D7}"/>
          </ac:spMkLst>
        </pc:spChg>
        <pc:spChg chg="mod">
          <ac:chgData name="Adi Yoga Sidi Prabawa" userId="f1e3baeb-2c62-435e-b3e0-3c15bc5852ab" providerId="ADAL" clId="{E6816DAD-D1E8-57C9-A3E7-7F58342C868F}" dt="2025-09-07T07:27:30.966" v="760" actId="20577"/>
          <ac:spMkLst>
            <pc:docMk/>
            <pc:sldMk cId="3957858749" sldId="310"/>
            <ac:spMk id="29" creationId="{4C16FAAB-C78F-6248-C7C0-84E48301FDD5}"/>
          </ac:spMkLst>
        </pc:spChg>
        <pc:spChg chg="mod">
          <ac:chgData name="Adi Yoga Sidi Prabawa" userId="f1e3baeb-2c62-435e-b3e0-3c15bc5852ab" providerId="ADAL" clId="{E6816DAD-D1E8-57C9-A3E7-7F58342C868F}" dt="2025-09-07T07:27:14.074" v="748" actId="571"/>
          <ac:spMkLst>
            <pc:docMk/>
            <pc:sldMk cId="3957858749" sldId="310"/>
            <ac:spMk id="31" creationId="{C571FAB4-9051-939D-A6CC-348B70CF2928}"/>
          </ac:spMkLst>
        </pc:spChg>
        <pc:spChg chg="mod">
          <ac:chgData name="Adi Yoga Sidi Prabawa" userId="f1e3baeb-2c62-435e-b3e0-3c15bc5852ab" providerId="ADAL" clId="{E6816DAD-D1E8-57C9-A3E7-7F58342C868F}" dt="2025-09-07T07:27:34.267" v="768" actId="20577"/>
          <ac:spMkLst>
            <pc:docMk/>
            <pc:sldMk cId="3957858749" sldId="310"/>
            <ac:spMk id="32" creationId="{BDBB4467-6236-0A6F-0509-50F3BF4810A2}"/>
          </ac:spMkLst>
        </pc:spChg>
        <pc:spChg chg="add mod">
          <ac:chgData name="Adi Yoga Sidi Prabawa" userId="f1e3baeb-2c62-435e-b3e0-3c15bc5852ab" providerId="ADAL" clId="{E6816DAD-D1E8-57C9-A3E7-7F58342C868F}" dt="2025-09-07T07:30:21.036" v="797" actId="1076"/>
          <ac:spMkLst>
            <pc:docMk/>
            <pc:sldMk cId="3957858749" sldId="310"/>
            <ac:spMk id="36" creationId="{3C6A506A-4133-505E-48C7-7AF8628CB025}"/>
          </ac:spMkLst>
        </pc:spChg>
        <pc:spChg chg="add mod">
          <ac:chgData name="Adi Yoga Sidi Prabawa" userId="f1e3baeb-2c62-435e-b3e0-3c15bc5852ab" providerId="ADAL" clId="{E6816DAD-D1E8-57C9-A3E7-7F58342C868F}" dt="2025-09-07T07:31:05.126" v="825" actId="14100"/>
          <ac:spMkLst>
            <pc:docMk/>
            <pc:sldMk cId="3957858749" sldId="310"/>
            <ac:spMk id="40" creationId="{2BF82D22-DEE2-F684-DEA2-B990ECC9D3D2}"/>
          </ac:spMkLst>
        </pc:spChg>
        <pc:spChg chg="add mod">
          <ac:chgData name="Adi Yoga Sidi Prabawa" userId="f1e3baeb-2c62-435e-b3e0-3c15bc5852ab" providerId="ADAL" clId="{E6816DAD-D1E8-57C9-A3E7-7F58342C868F}" dt="2025-09-07T07:31:18.164" v="839" actId="1076"/>
          <ac:spMkLst>
            <pc:docMk/>
            <pc:sldMk cId="3957858749" sldId="310"/>
            <ac:spMk id="42" creationId="{AEF9D3A0-1B22-912B-9793-14BF29CD273C}"/>
          </ac:spMkLst>
        </pc:spChg>
        <pc:spChg chg="add mod">
          <ac:chgData name="Adi Yoga Sidi Prabawa" userId="f1e3baeb-2c62-435e-b3e0-3c15bc5852ab" providerId="ADAL" clId="{E6816DAD-D1E8-57C9-A3E7-7F58342C868F}" dt="2025-09-07T07:31:26.396" v="841" actId="207"/>
          <ac:spMkLst>
            <pc:docMk/>
            <pc:sldMk cId="3957858749" sldId="310"/>
            <ac:spMk id="50" creationId="{77D573DA-3539-C540-000B-E094213A4327}"/>
          </ac:spMkLst>
        </pc:spChg>
        <pc:spChg chg="del mod">
          <ac:chgData name="Adi Yoga Sidi Prabawa" userId="f1e3baeb-2c62-435e-b3e0-3c15bc5852ab" providerId="ADAL" clId="{E6816DAD-D1E8-57C9-A3E7-7F58342C868F}" dt="2025-09-07T07:26:57.742" v="743" actId="478"/>
          <ac:spMkLst>
            <pc:docMk/>
            <pc:sldMk cId="3957858749" sldId="310"/>
            <ac:spMk id="53" creationId="{C5CDD63D-7E98-B622-EDDD-404EF73619A6}"/>
          </ac:spMkLst>
        </pc:spChg>
        <pc:spChg chg="add del">
          <ac:chgData name="Adi Yoga Sidi Prabawa" userId="f1e3baeb-2c62-435e-b3e0-3c15bc5852ab" providerId="ADAL" clId="{E6816DAD-D1E8-57C9-A3E7-7F58342C868F}" dt="2025-09-07T07:32:55.328" v="856" actId="478"/>
          <ac:spMkLst>
            <pc:docMk/>
            <pc:sldMk cId="3957858749" sldId="310"/>
            <ac:spMk id="54" creationId="{8A099D00-65AC-5320-DAD1-4768D68031C1}"/>
          </ac:spMkLst>
        </pc:spChg>
        <pc:spChg chg="add mod">
          <ac:chgData name="Adi Yoga Sidi Prabawa" userId="f1e3baeb-2c62-435e-b3e0-3c15bc5852ab" providerId="ADAL" clId="{E6816DAD-D1E8-57C9-A3E7-7F58342C868F}" dt="2025-09-07T07:31:38.511" v="847" actId="1076"/>
          <ac:spMkLst>
            <pc:docMk/>
            <pc:sldMk cId="3957858749" sldId="310"/>
            <ac:spMk id="57" creationId="{7386381C-B81D-D7E9-303F-FD497F51E10F}"/>
          </ac:spMkLst>
        </pc:spChg>
        <pc:grpChg chg="mod">
          <ac:chgData name="Adi Yoga Sidi Prabawa" userId="f1e3baeb-2c62-435e-b3e0-3c15bc5852ab" providerId="ADAL" clId="{E6816DAD-D1E8-57C9-A3E7-7F58342C868F}" dt="2025-09-07T07:30:21.036" v="797" actId="1076"/>
          <ac:grpSpMkLst>
            <pc:docMk/>
            <pc:sldMk cId="3957858749" sldId="310"/>
            <ac:grpSpMk id="4" creationId="{F6AFEAB1-E225-EA09-2138-B75E3D497532}"/>
          </ac:grpSpMkLst>
        </pc:grpChg>
        <pc:grpChg chg="add del mod">
          <ac:chgData name="Adi Yoga Sidi Prabawa" userId="f1e3baeb-2c62-435e-b3e0-3c15bc5852ab" providerId="ADAL" clId="{E6816DAD-D1E8-57C9-A3E7-7F58342C868F}" dt="2025-09-07T07:32:55.328" v="856" actId="478"/>
          <ac:grpSpMkLst>
            <pc:docMk/>
            <pc:sldMk cId="3957858749" sldId="310"/>
            <ac:grpSpMk id="7" creationId="{E6323DF7-4E2E-139C-DBD8-27D43D6E303C}"/>
          </ac:grpSpMkLst>
        </pc:grpChg>
        <pc:grpChg chg="add del">
          <ac:chgData name="Adi Yoga Sidi Prabawa" userId="f1e3baeb-2c62-435e-b3e0-3c15bc5852ab" providerId="ADAL" clId="{E6816DAD-D1E8-57C9-A3E7-7F58342C868F}" dt="2025-09-07T07:32:55.328" v="856" actId="478"/>
          <ac:grpSpMkLst>
            <pc:docMk/>
            <pc:sldMk cId="3957858749" sldId="310"/>
            <ac:grpSpMk id="10" creationId="{C7BC201A-2B39-427E-D6F5-B82E94F6F5E5}"/>
          </ac:grpSpMkLst>
        </pc:grpChg>
        <pc:grpChg chg="add mod">
          <ac:chgData name="Adi Yoga Sidi Prabawa" userId="f1e3baeb-2c62-435e-b3e0-3c15bc5852ab" providerId="ADAL" clId="{E6816DAD-D1E8-57C9-A3E7-7F58342C868F}" dt="2025-09-07T07:26:55.709" v="742" actId="571"/>
          <ac:grpSpMkLst>
            <pc:docMk/>
            <pc:sldMk cId="3957858749" sldId="310"/>
            <ac:grpSpMk id="19" creationId="{6F20FC52-68C9-BFB3-E888-54B955F381F3}"/>
          </ac:grpSpMkLst>
        </pc:grpChg>
        <pc:grpChg chg="add mod">
          <ac:chgData name="Adi Yoga Sidi Prabawa" userId="f1e3baeb-2c62-435e-b3e0-3c15bc5852ab" providerId="ADAL" clId="{E6816DAD-D1E8-57C9-A3E7-7F58342C868F}" dt="2025-09-07T07:30:21.036" v="797" actId="1076"/>
          <ac:grpSpMkLst>
            <pc:docMk/>
            <pc:sldMk cId="3957858749" sldId="310"/>
            <ac:grpSpMk id="23" creationId="{BFF7176B-93FF-E933-B937-9E9DD0EB9C96}"/>
          </ac:grpSpMkLst>
        </pc:grpChg>
        <pc:grpChg chg="add mod">
          <ac:chgData name="Adi Yoga Sidi Prabawa" userId="f1e3baeb-2c62-435e-b3e0-3c15bc5852ab" providerId="ADAL" clId="{E6816DAD-D1E8-57C9-A3E7-7F58342C868F}" dt="2025-09-07T07:30:21.036" v="797" actId="1076"/>
          <ac:grpSpMkLst>
            <pc:docMk/>
            <pc:sldMk cId="3957858749" sldId="310"/>
            <ac:grpSpMk id="30" creationId="{2B2D67FC-8327-B4C2-3B01-DF225E22AD9C}"/>
          </ac:grpSpMkLst>
        </pc:grpChg>
        <pc:cxnChg chg="del mod">
          <ac:chgData name="Adi Yoga Sidi Prabawa" userId="f1e3baeb-2c62-435e-b3e0-3c15bc5852ab" providerId="ADAL" clId="{E6816DAD-D1E8-57C9-A3E7-7F58342C868F}" dt="2025-09-07T07:26:57.742" v="743" actId="478"/>
          <ac:cxnSpMkLst>
            <pc:docMk/>
            <pc:sldMk cId="3957858749" sldId="310"/>
            <ac:cxnSpMk id="14" creationId="{CEAC7401-CD89-DE26-28CC-08E911B3E418}"/>
          </ac:cxnSpMkLst>
        </pc:cxnChg>
        <pc:cxnChg chg="add del">
          <ac:chgData name="Adi Yoga Sidi Prabawa" userId="f1e3baeb-2c62-435e-b3e0-3c15bc5852ab" providerId="ADAL" clId="{E6816DAD-D1E8-57C9-A3E7-7F58342C868F}" dt="2025-09-07T07:32:55.328" v="856" actId="478"/>
          <ac:cxnSpMkLst>
            <pc:docMk/>
            <pc:sldMk cId="3957858749" sldId="310"/>
            <ac:cxnSpMk id="26" creationId="{06746489-40DC-7D33-2732-030E71C61EC3}"/>
          </ac:cxnSpMkLst>
        </pc:cxnChg>
        <pc:cxnChg chg="add mod">
          <ac:chgData name="Adi Yoga Sidi Prabawa" userId="f1e3baeb-2c62-435e-b3e0-3c15bc5852ab" providerId="ADAL" clId="{E6816DAD-D1E8-57C9-A3E7-7F58342C868F}" dt="2025-09-07T07:30:21.036" v="797" actId="1076"/>
          <ac:cxnSpMkLst>
            <pc:docMk/>
            <pc:sldMk cId="3957858749" sldId="310"/>
            <ac:cxnSpMk id="33" creationId="{BE668BFB-3D10-A251-9188-CA208A12CCF3}"/>
          </ac:cxnSpMkLst>
        </pc:cxnChg>
        <pc:cxnChg chg="add mod">
          <ac:chgData name="Adi Yoga Sidi Prabawa" userId="f1e3baeb-2c62-435e-b3e0-3c15bc5852ab" providerId="ADAL" clId="{E6816DAD-D1E8-57C9-A3E7-7F58342C868F}" dt="2025-09-07T07:30:21.036" v="797" actId="1076"/>
          <ac:cxnSpMkLst>
            <pc:docMk/>
            <pc:sldMk cId="3957858749" sldId="310"/>
            <ac:cxnSpMk id="37" creationId="{71EA4169-C621-00B7-843B-4BF2AAB6E010}"/>
          </ac:cxnSpMkLst>
        </pc:cxnChg>
        <pc:cxnChg chg="add mod">
          <ac:chgData name="Adi Yoga Sidi Prabawa" userId="f1e3baeb-2c62-435e-b3e0-3c15bc5852ab" providerId="ADAL" clId="{E6816DAD-D1E8-57C9-A3E7-7F58342C868F}" dt="2025-09-07T07:31:28.611" v="842" actId="14100"/>
          <ac:cxnSpMkLst>
            <pc:docMk/>
            <pc:sldMk cId="3957858749" sldId="310"/>
            <ac:cxnSpMk id="41" creationId="{100D5B07-0EBD-CED5-2581-75DF731F55BF}"/>
          </ac:cxnSpMkLst>
        </pc:cxnChg>
        <pc:cxnChg chg="add del mod">
          <ac:chgData name="Adi Yoga Sidi Prabawa" userId="f1e3baeb-2c62-435e-b3e0-3c15bc5852ab" providerId="ADAL" clId="{E6816DAD-D1E8-57C9-A3E7-7F58342C868F}" dt="2025-09-07T07:32:55.328" v="856" actId="478"/>
          <ac:cxnSpMkLst>
            <pc:docMk/>
            <pc:sldMk cId="3957858749" sldId="310"/>
            <ac:cxnSpMk id="47" creationId="{0D5337AC-0801-878A-D512-22103D1CE11B}"/>
          </ac:cxnSpMkLst>
        </pc:cxnChg>
        <pc:cxnChg chg="add mod">
          <ac:chgData name="Adi Yoga Sidi Prabawa" userId="f1e3baeb-2c62-435e-b3e0-3c15bc5852ab" providerId="ADAL" clId="{E6816DAD-D1E8-57C9-A3E7-7F58342C868F}" dt="2025-09-07T07:31:31.016" v="844" actId="571"/>
          <ac:cxnSpMkLst>
            <pc:docMk/>
            <pc:sldMk cId="3957858749" sldId="310"/>
            <ac:cxnSpMk id="56" creationId="{49AD4130-86B2-768C-1574-A1BEB8D9DE1A}"/>
          </ac:cxnSpMkLst>
        </pc:cxnChg>
        <pc:cxnChg chg="add mod">
          <ac:chgData name="Adi Yoga Sidi Prabawa" userId="f1e3baeb-2c62-435e-b3e0-3c15bc5852ab" providerId="ADAL" clId="{E6816DAD-D1E8-57C9-A3E7-7F58342C868F}" dt="2025-09-07T07:31:48.629" v="852" actId="14100"/>
          <ac:cxnSpMkLst>
            <pc:docMk/>
            <pc:sldMk cId="3957858749" sldId="310"/>
            <ac:cxnSpMk id="58" creationId="{391A5F24-F731-442A-721D-5532DBE4035E}"/>
          </ac:cxnSpMkLst>
        </pc:cxnChg>
      </pc:sldChg>
      <pc:sldChg chg="addSp delSp modSp new mod">
        <pc:chgData name="Adi Yoga Sidi Prabawa" userId="f1e3baeb-2c62-435e-b3e0-3c15bc5852ab" providerId="ADAL" clId="{E6816DAD-D1E8-57C9-A3E7-7F58342C868F}" dt="2025-09-07T07:35:42.271" v="993" actId="1076"/>
        <pc:sldMkLst>
          <pc:docMk/>
          <pc:sldMk cId="3103199961" sldId="311"/>
        </pc:sldMkLst>
        <pc:spChg chg="mod">
          <ac:chgData name="Adi Yoga Sidi Prabawa" userId="f1e3baeb-2c62-435e-b3e0-3c15bc5852ab" providerId="ADAL" clId="{E6816DAD-D1E8-57C9-A3E7-7F58342C868F}" dt="2025-09-07T07:33:19.904" v="894" actId="20577"/>
          <ac:spMkLst>
            <pc:docMk/>
            <pc:sldMk cId="3103199961" sldId="311"/>
            <ac:spMk id="2" creationId="{B6602344-DC4D-731C-DB3A-EB351560F4E8}"/>
          </ac:spMkLst>
        </pc:spChg>
        <pc:spChg chg="mod">
          <ac:chgData name="Adi Yoga Sidi Prabawa" userId="f1e3baeb-2c62-435e-b3e0-3c15bc5852ab" providerId="ADAL" clId="{E6816DAD-D1E8-57C9-A3E7-7F58342C868F}" dt="2025-09-07T07:33:30.820" v="912" actId="20577"/>
          <ac:spMkLst>
            <pc:docMk/>
            <pc:sldMk cId="3103199961" sldId="311"/>
            <ac:spMk id="3" creationId="{77B9F7E7-D999-4BC9-BAEA-3CF8992BABA9}"/>
          </ac:spMkLst>
        </pc:spChg>
        <pc:spChg chg="del mod">
          <ac:chgData name="Adi Yoga Sidi Prabawa" userId="f1e3baeb-2c62-435e-b3e0-3c15bc5852ab" providerId="ADAL" clId="{E6816DAD-D1E8-57C9-A3E7-7F58342C868F}" dt="2025-09-07T07:34:07.816" v="941" actId="478"/>
          <ac:spMkLst>
            <pc:docMk/>
            <pc:sldMk cId="3103199961" sldId="311"/>
            <ac:spMk id="4" creationId="{720E91EE-4E2A-4568-75B3-386348A68620}"/>
          </ac:spMkLst>
        </pc:spChg>
        <pc:spChg chg="mod">
          <ac:chgData name="Adi Yoga Sidi Prabawa" userId="f1e3baeb-2c62-435e-b3e0-3c15bc5852ab" providerId="ADAL" clId="{E6816DAD-D1E8-57C9-A3E7-7F58342C868F}" dt="2025-09-07T07:33:34.642" v="935" actId="20577"/>
          <ac:spMkLst>
            <pc:docMk/>
            <pc:sldMk cId="3103199961" sldId="311"/>
            <ac:spMk id="5" creationId="{0345DABC-254F-221D-C732-1B924FA36302}"/>
          </ac:spMkLst>
        </pc:spChg>
        <pc:spChg chg="del mod">
          <ac:chgData name="Adi Yoga Sidi Prabawa" userId="f1e3baeb-2c62-435e-b3e0-3c15bc5852ab" providerId="ADAL" clId="{E6816DAD-D1E8-57C9-A3E7-7F58342C868F}" dt="2025-09-07T07:34:13.959" v="945" actId="478"/>
          <ac:spMkLst>
            <pc:docMk/>
            <pc:sldMk cId="3103199961" sldId="311"/>
            <ac:spMk id="6" creationId="{15C9CB86-2934-5AEA-06E7-D5413BEEB4BE}"/>
          </ac:spMkLst>
        </pc:spChg>
        <pc:spChg chg="mod">
          <ac:chgData name="Adi Yoga Sidi Prabawa" userId="f1e3baeb-2c62-435e-b3e0-3c15bc5852ab" providerId="ADAL" clId="{E6816DAD-D1E8-57C9-A3E7-7F58342C868F}" dt="2025-09-07T07:33:40.082" v="936"/>
          <ac:spMkLst>
            <pc:docMk/>
            <pc:sldMk cId="3103199961" sldId="311"/>
            <ac:spMk id="9" creationId="{5D583DCA-B1C0-C1AB-89F4-4607F6E4C60D}"/>
          </ac:spMkLst>
        </pc:spChg>
        <pc:spChg chg="mod">
          <ac:chgData name="Adi Yoga Sidi Prabawa" userId="f1e3baeb-2c62-435e-b3e0-3c15bc5852ab" providerId="ADAL" clId="{E6816DAD-D1E8-57C9-A3E7-7F58342C868F}" dt="2025-09-07T07:33:40.082" v="936"/>
          <ac:spMkLst>
            <pc:docMk/>
            <pc:sldMk cId="3103199961" sldId="311"/>
            <ac:spMk id="11" creationId="{34BC40A5-A8AD-0684-10A9-EE8C61C23F5C}"/>
          </ac:spMkLst>
        </pc:spChg>
        <pc:spChg chg="mod">
          <ac:chgData name="Adi Yoga Sidi Prabawa" userId="f1e3baeb-2c62-435e-b3e0-3c15bc5852ab" providerId="ADAL" clId="{E6816DAD-D1E8-57C9-A3E7-7F58342C868F}" dt="2025-09-07T07:33:40.082" v="936"/>
          <ac:spMkLst>
            <pc:docMk/>
            <pc:sldMk cId="3103199961" sldId="311"/>
            <ac:spMk id="12" creationId="{C1EA9331-4785-B54F-5F52-6CBA5EFADDCF}"/>
          </ac:spMkLst>
        </pc:spChg>
        <pc:spChg chg="mod">
          <ac:chgData name="Adi Yoga Sidi Prabawa" userId="f1e3baeb-2c62-435e-b3e0-3c15bc5852ab" providerId="ADAL" clId="{E6816DAD-D1E8-57C9-A3E7-7F58342C868F}" dt="2025-09-07T07:33:40.082" v="936"/>
          <ac:spMkLst>
            <pc:docMk/>
            <pc:sldMk cId="3103199961" sldId="311"/>
            <ac:spMk id="14" creationId="{6550C104-15C2-F74E-BD42-31D650F167D3}"/>
          </ac:spMkLst>
        </pc:spChg>
        <pc:spChg chg="mod">
          <ac:chgData name="Adi Yoga Sidi Prabawa" userId="f1e3baeb-2c62-435e-b3e0-3c15bc5852ab" providerId="ADAL" clId="{E6816DAD-D1E8-57C9-A3E7-7F58342C868F}" dt="2025-09-07T07:33:40.082" v="936"/>
          <ac:spMkLst>
            <pc:docMk/>
            <pc:sldMk cId="3103199961" sldId="311"/>
            <ac:spMk id="15" creationId="{62CB249F-2EB4-5ED0-F521-92B93AD2DBE1}"/>
          </ac:spMkLst>
        </pc:spChg>
        <pc:spChg chg="add mod">
          <ac:chgData name="Adi Yoga Sidi Prabawa" userId="f1e3baeb-2c62-435e-b3e0-3c15bc5852ab" providerId="ADAL" clId="{E6816DAD-D1E8-57C9-A3E7-7F58342C868F}" dt="2025-09-07T07:33:40.082" v="936"/>
          <ac:spMkLst>
            <pc:docMk/>
            <pc:sldMk cId="3103199961" sldId="311"/>
            <ac:spMk id="17" creationId="{98A3E7AD-D3E8-219E-2489-B9510FBA6D24}"/>
          </ac:spMkLst>
        </pc:spChg>
        <pc:spChg chg="add mod">
          <ac:chgData name="Adi Yoga Sidi Prabawa" userId="f1e3baeb-2c62-435e-b3e0-3c15bc5852ab" providerId="ADAL" clId="{E6816DAD-D1E8-57C9-A3E7-7F58342C868F}" dt="2025-09-07T07:33:40.082" v="936"/>
          <ac:spMkLst>
            <pc:docMk/>
            <pc:sldMk cId="3103199961" sldId="311"/>
            <ac:spMk id="19" creationId="{5C4A61E7-54B0-0286-488A-9A074F129275}"/>
          </ac:spMkLst>
        </pc:spChg>
        <pc:spChg chg="add mod">
          <ac:chgData name="Adi Yoga Sidi Prabawa" userId="f1e3baeb-2c62-435e-b3e0-3c15bc5852ab" providerId="ADAL" clId="{E6816DAD-D1E8-57C9-A3E7-7F58342C868F}" dt="2025-09-07T07:33:40.082" v="936"/>
          <ac:spMkLst>
            <pc:docMk/>
            <pc:sldMk cId="3103199961" sldId="311"/>
            <ac:spMk id="21" creationId="{661333D8-E5EB-88DC-2151-91BD24934556}"/>
          </ac:spMkLst>
        </pc:spChg>
        <pc:spChg chg="add mod">
          <ac:chgData name="Adi Yoga Sidi Prabawa" userId="f1e3baeb-2c62-435e-b3e0-3c15bc5852ab" providerId="ADAL" clId="{E6816DAD-D1E8-57C9-A3E7-7F58342C868F}" dt="2025-09-07T07:33:40.082" v="936"/>
          <ac:spMkLst>
            <pc:docMk/>
            <pc:sldMk cId="3103199961" sldId="311"/>
            <ac:spMk id="22" creationId="{B4353655-23BF-A2B3-6F7E-DA49B4883DAD}"/>
          </ac:spMkLst>
        </pc:spChg>
        <pc:spChg chg="add mod">
          <ac:chgData name="Adi Yoga Sidi Prabawa" userId="f1e3baeb-2c62-435e-b3e0-3c15bc5852ab" providerId="ADAL" clId="{E6816DAD-D1E8-57C9-A3E7-7F58342C868F}" dt="2025-09-07T07:33:40.082" v="936"/>
          <ac:spMkLst>
            <pc:docMk/>
            <pc:sldMk cId="3103199961" sldId="311"/>
            <ac:spMk id="23" creationId="{CE4D6625-9DB2-CEBA-5B66-EFB675F04928}"/>
          </ac:spMkLst>
        </pc:spChg>
        <pc:spChg chg="add del mod">
          <ac:chgData name="Adi Yoga Sidi Prabawa" userId="f1e3baeb-2c62-435e-b3e0-3c15bc5852ab" providerId="ADAL" clId="{E6816DAD-D1E8-57C9-A3E7-7F58342C868F}" dt="2025-09-07T07:34:02.202" v="940" actId="21"/>
          <ac:spMkLst>
            <pc:docMk/>
            <pc:sldMk cId="3103199961" sldId="311"/>
            <ac:spMk id="25" creationId="{7F6D2DF4-8F26-07A9-33D4-21B540B8A37A}"/>
          </ac:spMkLst>
        </pc:spChg>
        <pc:spChg chg="add mod">
          <ac:chgData name="Adi Yoga Sidi Prabawa" userId="f1e3baeb-2c62-435e-b3e0-3c15bc5852ab" providerId="ADAL" clId="{E6816DAD-D1E8-57C9-A3E7-7F58342C868F}" dt="2025-09-07T07:34:08.553" v="942"/>
          <ac:spMkLst>
            <pc:docMk/>
            <pc:sldMk cId="3103199961" sldId="311"/>
            <ac:spMk id="26" creationId="{B5070179-1252-6A23-7A93-C32A31134F96}"/>
          </ac:spMkLst>
        </pc:spChg>
        <pc:spChg chg="add del mod">
          <ac:chgData name="Adi Yoga Sidi Prabawa" userId="f1e3baeb-2c62-435e-b3e0-3c15bc5852ab" providerId="ADAL" clId="{E6816DAD-D1E8-57C9-A3E7-7F58342C868F}" dt="2025-09-07T07:34:11.634" v="944" actId="21"/>
          <ac:spMkLst>
            <pc:docMk/>
            <pc:sldMk cId="3103199961" sldId="311"/>
            <ac:spMk id="27" creationId="{8A8F5CEA-983A-64F4-8D7A-3461A000C406}"/>
          </ac:spMkLst>
        </pc:spChg>
        <pc:spChg chg="add mod">
          <ac:chgData name="Adi Yoga Sidi Prabawa" userId="f1e3baeb-2c62-435e-b3e0-3c15bc5852ab" providerId="ADAL" clId="{E6816DAD-D1E8-57C9-A3E7-7F58342C868F}" dt="2025-09-07T07:34:14.197" v="946"/>
          <ac:spMkLst>
            <pc:docMk/>
            <pc:sldMk cId="3103199961" sldId="311"/>
            <ac:spMk id="28" creationId="{31E80F69-49A0-2600-7BEB-5748A11710F0}"/>
          </ac:spMkLst>
        </pc:spChg>
        <pc:spChg chg="mod">
          <ac:chgData name="Adi Yoga Sidi Prabawa" userId="f1e3baeb-2c62-435e-b3e0-3c15bc5852ab" providerId="ADAL" clId="{E6816DAD-D1E8-57C9-A3E7-7F58342C868F}" dt="2025-09-07T07:34:18.269" v="947" actId="571"/>
          <ac:spMkLst>
            <pc:docMk/>
            <pc:sldMk cId="3103199961" sldId="311"/>
            <ac:spMk id="30" creationId="{0D86B60E-4783-E62D-4227-B7A94B20B3DC}"/>
          </ac:spMkLst>
        </pc:spChg>
        <pc:spChg chg="mod">
          <ac:chgData name="Adi Yoga Sidi Prabawa" userId="f1e3baeb-2c62-435e-b3e0-3c15bc5852ab" providerId="ADAL" clId="{E6816DAD-D1E8-57C9-A3E7-7F58342C868F}" dt="2025-09-07T07:34:21.553" v="957" actId="20577"/>
          <ac:spMkLst>
            <pc:docMk/>
            <pc:sldMk cId="3103199961" sldId="311"/>
            <ac:spMk id="31" creationId="{07E9D44E-F24B-C536-8B6E-A09DB0D261D6}"/>
          </ac:spMkLst>
        </pc:spChg>
        <pc:spChg chg="add mod">
          <ac:chgData name="Adi Yoga Sidi Prabawa" userId="f1e3baeb-2c62-435e-b3e0-3c15bc5852ab" providerId="ADAL" clId="{E6816DAD-D1E8-57C9-A3E7-7F58342C868F}" dt="2025-09-07T07:35:42.271" v="993" actId="1076"/>
          <ac:spMkLst>
            <pc:docMk/>
            <pc:sldMk cId="3103199961" sldId="311"/>
            <ac:spMk id="32" creationId="{0C552BE4-F1EC-784F-190D-2C6868726DD5}"/>
          </ac:spMkLst>
        </pc:spChg>
        <pc:spChg chg="add mod">
          <ac:chgData name="Adi Yoga Sidi Prabawa" userId="f1e3baeb-2c62-435e-b3e0-3c15bc5852ab" providerId="ADAL" clId="{E6816DAD-D1E8-57C9-A3E7-7F58342C868F}" dt="2025-09-07T07:35:42.271" v="993" actId="1076"/>
          <ac:spMkLst>
            <pc:docMk/>
            <pc:sldMk cId="3103199961" sldId="311"/>
            <ac:spMk id="34" creationId="{C68CE525-70D2-90EC-E769-75809DEC955F}"/>
          </ac:spMkLst>
        </pc:spChg>
        <pc:spChg chg="add mod">
          <ac:chgData name="Adi Yoga Sidi Prabawa" userId="f1e3baeb-2c62-435e-b3e0-3c15bc5852ab" providerId="ADAL" clId="{E6816DAD-D1E8-57C9-A3E7-7F58342C868F}" dt="2025-09-07T07:35:42.271" v="993" actId="1076"/>
          <ac:spMkLst>
            <pc:docMk/>
            <pc:sldMk cId="3103199961" sldId="311"/>
            <ac:spMk id="35" creationId="{70006AC5-5F68-2A05-E190-1FE04C5F6842}"/>
          </ac:spMkLst>
        </pc:spChg>
        <pc:spChg chg="add mod">
          <ac:chgData name="Adi Yoga Sidi Prabawa" userId="f1e3baeb-2c62-435e-b3e0-3c15bc5852ab" providerId="ADAL" clId="{E6816DAD-D1E8-57C9-A3E7-7F58342C868F}" dt="2025-09-07T07:35:42.271" v="993" actId="1076"/>
          <ac:spMkLst>
            <pc:docMk/>
            <pc:sldMk cId="3103199961" sldId="311"/>
            <ac:spMk id="36" creationId="{D7050F57-8D41-3783-DD8F-70C0340E2E29}"/>
          </ac:spMkLst>
        </pc:spChg>
        <pc:spChg chg="add mod">
          <ac:chgData name="Adi Yoga Sidi Prabawa" userId="f1e3baeb-2c62-435e-b3e0-3c15bc5852ab" providerId="ADAL" clId="{E6816DAD-D1E8-57C9-A3E7-7F58342C868F}" dt="2025-09-07T07:35:42.271" v="993" actId="1076"/>
          <ac:spMkLst>
            <pc:docMk/>
            <pc:sldMk cId="3103199961" sldId="311"/>
            <ac:spMk id="38" creationId="{59E7F52C-A1CB-96C5-689C-26EB2D96C928}"/>
          </ac:spMkLst>
        </pc:spChg>
        <pc:spChg chg="add mod">
          <ac:chgData name="Adi Yoga Sidi Prabawa" userId="f1e3baeb-2c62-435e-b3e0-3c15bc5852ab" providerId="ADAL" clId="{E6816DAD-D1E8-57C9-A3E7-7F58342C868F}" dt="2025-09-07T07:35:42.271" v="993" actId="1076"/>
          <ac:spMkLst>
            <pc:docMk/>
            <pc:sldMk cId="3103199961" sldId="311"/>
            <ac:spMk id="39" creationId="{760F1734-F435-969E-A1E2-6F33A4106341}"/>
          </ac:spMkLst>
        </pc:spChg>
        <pc:spChg chg="add mod">
          <ac:chgData name="Adi Yoga Sidi Prabawa" userId="f1e3baeb-2c62-435e-b3e0-3c15bc5852ab" providerId="ADAL" clId="{E6816DAD-D1E8-57C9-A3E7-7F58342C868F}" dt="2025-09-07T07:35:42.271" v="993" actId="1076"/>
          <ac:spMkLst>
            <pc:docMk/>
            <pc:sldMk cId="3103199961" sldId="311"/>
            <ac:spMk id="42" creationId="{C6E6F266-8712-07BA-557F-E825000B60E4}"/>
          </ac:spMkLst>
        </pc:spChg>
        <pc:spChg chg="add mod">
          <ac:chgData name="Adi Yoga Sidi Prabawa" userId="f1e3baeb-2c62-435e-b3e0-3c15bc5852ab" providerId="ADAL" clId="{E6816DAD-D1E8-57C9-A3E7-7F58342C868F}" dt="2025-09-07T07:35:42.271" v="993" actId="1076"/>
          <ac:spMkLst>
            <pc:docMk/>
            <pc:sldMk cId="3103199961" sldId="311"/>
            <ac:spMk id="44" creationId="{DC749D89-852E-267B-F81E-23749BF19160}"/>
          </ac:spMkLst>
        </pc:spChg>
        <pc:spChg chg="add del mod">
          <ac:chgData name="Adi Yoga Sidi Prabawa" userId="f1e3baeb-2c62-435e-b3e0-3c15bc5852ab" providerId="ADAL" clId="{E6816DAD-D1E8-57C9-A3E7-7F58342C868F}" dt="2025-09-07T07:35:28.652" v="989" actId="478"/>
          <ac:spMkLst>
            <pc:docMk/>
            <pc:sldMk cId="3103199961" sldId="311"/>
            <ac:spMk id="45" creationId="{9C384287-DC14-B04D-B78D-963BA7D1179E}"/>
          </ac:spMkLst>
        </pc:spChg>
        <pc:spChg chg="add mod">
          <ac:chgData name="Adi Yoga Sidi Prabawa" userId="f1e3baeb-2c62-435e-b3e0-3c15bc5852ab" providerId="ADAL" clId="{E6816DAD-D1E8-57C9-A3E7-7F58342C868F}" dt="2025-09-07T07:35:42.271" v="993" actId="1076"/>
          <ac:spMkLst>
            <pc:docMk/>
            <pc:sldMk cId="3103199961" sldId="311"/>
            <ac:spMk id="46" creationId="{12DEDE95-130F-A740-7394-3E4D76BDFDC2}"/>
          </ac:spMkLst>
        </pc:spChg>
        <pc:spChg chg="add del mod">
          <ac:chgData name="Adi Yoga Sidi Prabawa" userId="f1e3baeb-2c62-435e-b3e0-3c15bc5852ab" providerId="ADAL" clId="{E6816DAD-D1E8-57C9-A3E7-7F58342C868F}" dt="2025-09-07T07:35:29.581" v="990" actId="478"/>
          <ac:spMkLst>
            <pc:docMk/>
            <pc:sldMk cId="3103199961" sldId="311"/>
            <ac:spMk id="47" creationId="{E2382B7A-5AC4-5866-0CC1-44621AA4AA9C}"/>
          </ac:spMkLst>
        </pc:spChg>
        <pc:spChg chg="add mod">
          <ac:chgData name="Adi Yoga Sidi Prabawa" userId="f1e3baeb-2c62-435e-b3e0-3c15bc5852ab" providerId="ADAL" clId="{E6816DAD-D1E8-57C9-A3E7-7F58342C868F}" dt="2025-09-07T07:35:42.271" v="993" actId="1076"/>
          <ac:spMkLst>
            <pc:docMk/>
            <pc:sldMk cId="3103199961" sldId="311"/>
            <ac:spMk id="49" creationId="{7939A787-2DD7-2EDF-6FC1-CB2C440DB84D}"/>
          </ac:spMkLst>
        </pc:spChg>
        <pc:grpChg chg="add mod">
          <ac:chgData name="Adi Yoga Sidi Prabawa" userId="f1e3baeb-2c62-435e-b3e0-3c15bc5852ab" providerId="ADAL" clId="{E6816DAD-D1E8-57C9-A3E7-7F58342C868F}" dt="2025-09-07T07:34:36.933" v="965" actId="1076"/>
          <ac:grpSpMkLst>
            <pc:docMk/>
            <pc:sldMk cId="3103199961" sldId="311"/>
            <ac:grpSpMk id="29" creationId="{ECC81968-FACB-9F87-8301-173D7D56DB2D}"/>
          </ac:grpSpMkLst>
        </pc:grpChg>
        <pc:cxnChg chg="add mod">
          <ac:chgData name="Adi Yoga Sidi Prabawa" userId="f1e3baeb-2c62-435e-b3e0-3c15bc5852ab" providerId="ADAL" clId="{E6816DAD-D1E8-57C9-A3E7-7F58342C868F}" dt="2025-09-07T07:34:53.178" v="968" actId="1076"/>
          <ac:cxnSpMkLst>
            <pc:docMk/>
            <pc:sldMk cId="3103199961" sldId="311"/>
            <ac:cxnSpMk id="33" creationId="{2D49B38D-6BA1-3FA4-5D0E-8D0673543763}"/>
          </ac:cxnSpMkLst>
        </pc:cxnChg>
        <pc:cxnChg chg="add mod">
          <ac:chgData name="Adi Yoga Sidi Prabawa" userId="f1e3baeb-2c62-435e-b3e0-3c15bc5852ab" providerId="ADAL" clId="{E6816DAD-D1E8-57C9-A3E7-7F58342C868F}" dt="2025-09-07T07:34:53.178" v="968" actId="1076"/>
          <ac:cxnSpMkLst>
            <pc:docMk/>
            <pc:sldMk cId="3103199961" sldId="311"/>
            <ac:cxnSpMk id="37" creationId="{503EB23D-9AE3-CFAF-FA1E-B6BE6355BD69}"/>
          </ac:cxnSpMkLst>
        </pc:cxnChg>
        <pc:cxnChg chg="add mod">
          <ac:chgData name="Adi Yoga Sidi Prabawa" userId="f1e3baeb-2c62-435e-b3e0-3c15bc5852ab" providerId="ADAL" clId="{E6816DAD-D1E8-57C9-A3E7-7F58342C868F}" dt="2025-09-07T07:35:24.529" v="987" actId="1076"/>
          <ac:cxnSpMkLst>
            <pc:docMk/>
            <pc:sldMk cId="3103199961" sldId="311"/>
            <ac:cxnSpMk id="40" creationId="{7AE7B54F-8E96-E323-C81D-815377CECB80}"/>
          </ac:cxnSpMkLst>
        </pc:cxnChg>
        <pc:cxnChg chg="add mod">
          <ac:chgData name="Adi Yoga Sidi Prabawa" userId="f1e3baeb-2c62-435e-b3e0-3c15bc5852ab" providerId="ADAL" clId="{E6816DAD-D1E8-57C9-A3E7-7F58342C868F}" dt="2025-09-07T07:35:05.661" v="969" actId="571"/>
          <ac:cxnSpMkLst>
            <pc:docMk/>
            <pc:sldMk cId="3103199961" sldId="311"/>
            <ac:cxnSpMk id="43" creationId="{CCC4698E-B4AE-2671-90F8-30583FB4548F}"/>
          </ac:cxnSpMkLst>
        </pc:cxnChg>
        <pc:cxnChg chg="add mod">
          <ac:chgData name="Adi Yoga Sidi Prabawa" userId="f1e3baeb-2c62-435e-b3e0-3c15bc5852ab" providerId="ADAL" clId="{E6816DAD-D1E8-57C9-A3E7-7F58342C868F}" dt="2025-09-07T07:35:32.806" v="991" actId="14100"/>
          <ac:cxnSpMkLst>
            <pc:docMk/>
            <pc:sldMk cId="3103199961" sldId="311"/>
            <ac:cxnSpMk id="48" creationId="{F3C1DC6E-FD09-0AF0-9F92-04B08D692628}"/>
          </ac:cxnSpMkLst>
        </pc:cxnChg>
      </pc:sldChg>
    </pc:docChg>
  </pc:docChgLst>
  <pc:docChgLst>
    <pc:chgData name="Adi Yoga Sidi Prabawa" userId="f1e3baeb-2c62-435e-b3e0-3c15bc5852ab" providerId="ADAL" clId="{EF515442-829F-4114-9CE4-2EE99E2E33AE}"/>
    <pc:docChg chg="custSel addSld modSld">
      <pc:chgData name="Adi Yoga Sidi Prabawa" userId="f1e3baeb-2c62-435e-b3e0-3c15bc5852ab" providerId="ADAL" clId="{EF515442-829F-4114-9CE4-2EE99E2E33AE}" dt="2024-10-08T11:21:47.121" v="204" actId="571"/>
      <pc:docMkLst>
        <pc:docMk/>
      </pc:docMkLst>
      <pc:sldChg chg="addSp delSp modSp new mod">
        <pc:chgData name="Adi Yoga Sidi Prabawa" userId="f1e3baeb-2c62-435e-b3e0-3c15bc5852ab" providerId="ADAL" clId="{EF515442-829F-4114-9CE4-2EE99E2E33AE}" dt="2024-10-08T11:21:47.121" v="204" actId="571"/>
        <pc:sldMkLst>
          <pc:docMk/>
          <pc:sldMk cId="1763262883" sldId="275"/>
        </pc:sldMkLst>
      </pc:sldChg>
    </pc:docChg>
  </pc:docChgLst>
  <pc:docChgLst>
    <pc:chgData name="Adi Yoga Sidi Prabawa" userId="f1e3baeb-2c62-435e-b3e0-3c15bc5852ab" providerId="ADAL" clId="{2E756C11-32EB-4024-ABC9-A6A2E9AF91A5}"/>
    <pc:docChg chg="undo custSel addSld modSld">
      <pc:chgData name="Adi Yoga Sidi Prabawa" userId="f1e3baeb-2c62-435e-b3e0-3c15bc5852ab" providerId="ADAL" clId="{2E756C11-32EB-4024-ABC9-A6A2E9AF91A5}" dt="2023-12-14T08:09:57.752" v="69" actId="20577"/>
      <pc:docMkLst>
        <pc:docMk/>
      </pc:docMkLst>
      <pc:sldChg chg="delSp modSp add mod">
        <pc:chgData name="Adi Yoga Sidi Prabawa" userId="f1e3baeb-2c62-435e-b3e0-3c15bc5852ab" providerId="ADAL" clId="{2E756C11-32EB-4024-ABC9-A6A2E9AF91A5}" dt="2023-12-14T08:09:57.752" v="69" actId="20577"/>
        <pc:sldMkLst>
          <pc:docMk/>
          <pc:sldMk cId="2503639378" sldId="260"/>
        </pc:sldMkLst>
      </pc:sldChg>
    </pc:docChg>
  </pc:docChgLst>
  <pc:docChgLst>
    <pc:chgData name="Adi Yoga Sidi Prabawa" userId="f1e3baeb-2c62-435e-b3e0-3c15bc5852ab" providerId="ADAL" clId="{3C053931-036D-9446-ACAE-6FB40AAEDCED}"/>
    <pc:docChg chg="undo custSel addSld modSld">
      <pc:chgData name="Adi Yoga Sidi Prabawa" userId="f1e3baeb-2c62-435e-b3e0-3c15bc5852ab" providerId="ADAL" clId="{3C053931-036D-9446-ACAE-6FB40AAEDCED}" dt="2024-02-21T11:33:32.818" v="1227" actId="14100"/>
      <pc:docMkLst>
        <pc:docMk/>
      </pc:docMkLst>
      <pc:sldChg chg="addSp delSp modSp new mod">
        <pc:chgData name="Adi Yoga Sidi Prabawa" userId="f1e3baeb-2c62-435e-b3e0-3c15bc5852ab" providerId="ADAL" clId="{3C053931-036D-9446-ACAE-6FB40AAEDCED}" dt="2024-02-17T07:08:32.467" v="346" actId="1076"/>
        <pc:sldMkLst>
          <pc:docMk/>
          <pc:sldMk cId="4099263080" sldId="261"/>
        </pc:sldMkLst>
      </pc:sldChg>
      <pc:sldChg chg="addSp delSp modSp new mod">
        <pc:chgData name="Adi Yoga Sidi Prabawa" userId="f1e3baeb-2c62-435e-b3e0-3c15bc5852ab" providerId="ADAL" clId="{3C053931-036D-9446-ACAE-6FB40AAEDCED}" dt="2024-02-18T16:38:41.083" v="1156" actId="20577"/>
        <pc:sldMkLst>
          <pc:docMk/>
          <pc:sldMk cId="4178395447" sldId="262"/>
        </pc:sldMkLst>
      </pc:sldChg>
      <pc:sldChg chg="addSp delSp modSp mod">
        <pc:chgData name="Adi Yoga Sidi Prabawa" userId="f1e3baeb-2c62-435e-b3e0-3c15bc5852ab" providerId="ADAL" clId="{3C053931-036D-9446-ACAE-6FB40AAEDCED}" dt="2024-02-21T11:33:32.818" v="1227" actId="14100"/>
        <pc:sldMkLst>
          <pc:docMk/>
          <pc:sldMk cId="1896637574" sldId="264"/>
        </pc:sldMkLst>
      </pc:sldChg>
    </pc:docChg>
  </pc:docChgLst>
  <pc:docChgLst>
    <pc:chgData name="Adi Yoga Sidi Prabawa" userId="f1e3baeb-2c62-435e-b3e0-3c15bc5852ab" providerId="ADAL" clId="{356C041E-3A0B-4647-9CCB-DB8C2A505151}"/>
    <pc:docChg chg="undo custSel addSld delSld modSld">
      <pc:chgData name="Adi Yoga Sidi Prabawa" userId="f1e3baeb-2c62-435e-b3e0-3c15bc5852ab" providerId="ADAL" clId="{356C041E-3A0B-4647-9CCB-DB8C2A505151}" dt="2024-10-31T13:51:05.485" v="925" actId="20577"/>
      <pc:docMkLst>
        <pc:docMk/>
      </pc:docMkLst>
      <pc:sldChg chg="addSp delSp modSp new mod">
        <pc:chgData name="Adi Yoga Sidi Prabawa" userId="f1e3baeb-2c62-435e-b3e0-3c15bc5852ab" providerId="ADAL" clId="{356C041E-3A0B-4647-9CCB-DB8C2A505151}" dt="2024-10-22T02:43:30.997" v="740" actId="1035"/>
        <pc:sldMkLst>
          <pc:docMk/>
          <pc:sldMk cId="2313276031" sldId="271"/>
        </pc:sldMkLst>
      </pc:sldChg>
      <pc:sldChg chg="addSp delSp modSp new mod">
        <pc:chgData name="Adi Yoga Sidi Prabawa" userId="f1e3baeb-2c62-435e-b3e0-3c15bc5852ab" providerId="ADAL" clId="{356C041E-3A0B-4647-9CCB-DB8C2A505151}" dt="2024-10-08T14:15:32.826" v="351" actId="20577"/>
        <pc:sldMkLst>
          <pc:docMk/>
          <pc:sldMk cId="2020341248" sldId="276"/>
        </pc:sldMkLst>
      </pc:sldChg>
      <pc:sldChg chg="addSp delSp modSp new mod">
        <pc:chgData name="Adi Yoga Sidi Prabawa" userId="f1e3baeb-2c62-435e-b3e0-3c15bc5852ab" providerId="ADAL" clId="{356C041E-3A0B-4647-9CCB-DB8C2A505151}" dt="2024-10-31T13:49:51.829" v="877"/>
        <pc:sldMkLst>
          <pc:docMk/>
          <pc:sldMk cId="806572139" sldId="277"/>
        </pc:sldMkLst>
      </pc:sldChg>
      <pc:sldChg chg="modSp add del mod">
        <pc:chgData name="Adi Yoga Sidi Prabawa" userId="f1e3baeb-2c62-435e-b3e0-3c15bc5852ab" providerId="ADAL" clId="{356C041E-3A0B-4647-9CCB-DB8C2A505151}" dt="2024-10-31T13:50:20.507" v="879" actId="2696"/>
        <pc:sldMkLst>
          <pc:docMk/>
          <pc:sldMk cId="3497817143" sldId="278"/>
        </pc:sldMkLst>
      </pc:sldChg>
      <pc:sldChg chg="addSp delSp modSp add mod">
        <pc:chgData name="Adi Yoga Sidi Prabawa" userId="f1e3baeb-2c62-435e-b3e0-3c15bc5852ab" providerId="ADAL" clId="{356C041E-3A0B-4647-9CCB-DB8C2A505151}" dt="2024-10-31T13:42:37.450" v="865" actId="1076"/>
        <pc:sldMkLst>
          <pc:docMk/>
          <pc:sldMk cId="519020517" sldId="279"/>
        </pc:sldMkLst>
      </pc:sldChg>
      <pc:sldChg chg="addSp delSp modSp add mod">
        <pc:chgData name="Adi Yoga Sidi Prabawa" userId="f1e3baeb-2c62-435e-b3e0-3c15bc5852ab" providerId="ADAL" clId="{356C041E-3A0B-4647-9CCB-DB8C2A505151}" dt="2024-10-31T13:43:51.450" v="870" actId="478"/>
        <pc:sldMkLst>
          <pc:docMk/>
          <pc:sldMk cId="1507788860" sldId="280"/>
        </pc:sldMkLst>
      </pc:sldChg>
      <pc:sldChg chg="add del">
        <pc:chgData name="Adi Yoga Sidi Prabawa" userId="f1e3baeb-2c62-435e-b3e0-3c15bc5852ab" providerId="ADAL" clId="{356C041E-3A0B-4647-9CCB-DB8C2A505151}" dt="2024-10-31T13:37:46.040" v="803" actId="2696"/>
        <pc:sldMkLst>
          <pc:docMk/>
          <pc:sldMk cId="2379465179" sldId="280"/>
        </pc:sldMkLst>
      </pc:sldChg>
      <pc:sldChg chg="add del">
        <pc:chgData name="Adi Yoga Sidi Prabawa" userId="f1e3baeb-2c62-435e-b3e0-3c15bc5852ab" providerId="ADAL" clId="{356C041E-3A0B-4647-9CCB-DB8C2A505151}" dt="2024-10-31T13:49:34.644" v="873"/>
        <pc:sldMkLst>
          <pc:docMk/>
          <pc:sldMk cId="671878985" sldId="281"/>
        </pc:sldMkLst>
      </pc:sldChg>
      <pc:sldChg chg="modSp add mod">
        <pc:chgData name="Adi Yoga Sidi Prabawa" userId="f1e3baeb-2c62-435e-b3e0-3c15bc5852ab" providerId="ADAL" clId="{356C041E-3A0B-4647-9CCB-DB8C2A505151}" dt="2024-10-31T13:51:05.485" v="925" actId="20577"/>
        <pc:sldMkLst>
          <pc:docMk/>
          <pc:sldMk cId="3655461604" sldId="281"/>
        </pc:sldMkLst>
      </pc:sldChg>
    </pc:docChg>
  </pc:docChgLst>
  <pc:docChgLst>
    <pc:chgData name="Adi Yoga Sidi Prabawa" userId="f1e3baeb-2c62-435e-b3e0-3c15bc5852ab" providerId="ADAL" clId="{754F7FAE-3EB3-49E3-99BD-55D1CED637B9}"/>
    <pc:docChg chg="undo redo custSel addSld delSld modSld sldOrd">
      <pc:chgData name="Adi Yoga Sidi Prabawa" userId="f1e3baeb-2c62-435e-b3e0-3c15bc5852ab" providerId="ADAL" clId="{754F7FAE-3EB3-49E3-99BD-55D1CED637B9}" dt="2025-04-16T04:46:23.717" v="1473" actId="20577"/>
      <pc:docMkLst>
        <pc:docMk/>
      </pc:docMkLst>
      <pc:sldChg chg="addSp delSp modSp del mod">
        <pc:chgData name="Adi Yoga Sidi Prabawa" userId="f1e3baeb-2c62-435e-b3e0-3c15bc5852ab" providerId="ADAL" clId="{754F7FAE-3EB3-49E3-99BD-55D1CED637B9}" dt="2025-01-31T02:54:55.330" v="138" actId="47"/>
        <pc:sldMkLst>
          <pc:docMk/>
          <pc:sldMk cId="2480784264" sldId="273"/>
        </pc:sldMkLst>
      </pc:sldChg>
      <pc:sldChg chg="addSp delSp modSp mod">
        <pc:chgData name="Adi Yoga Sidi Prabawa" userId="f1e3baeb-2c62-435e-b3e0-3c15bc5852ab" providerId="ADAL" clId="{754F7FAE-3EB3-49E3-99BD-55D1CED637B9}" dt="2025-02-03T01:45:12.845" v="225" actId="21"/>
        <pc:sldMkLst>
          <pc:docMk/>
          <pc:sldMk cId="1507788860" sldId="280"/>
        </pc:sldMkLst>
      </pc:sldChg>
      <pc:sldChg chg="addSp delSp modSp add mod">
        <pc:chgData name="Adi Yoga Sidi Prabawa" userId="f1e3baeb-2c62-435e-b3e0-3c15bc5852ab" providerId="ADAL" clId="{754F7FAE-3EB3-49E3-99BD-55D1CED637B9}" dt="2025-01-31T02:54:44.069" v="137" actId="20577"/>
        <pc:sldMkLst>
          <pc:docMk/>
          <pc:sldMk cId="1568455224" sldId="289"/>
        </pc:sldMkLst>
      </pc:sldChg>
      <pc:sldChg chg="delSp modSp add del mod">
        <pc:chgData name="Adi Yoga Sidi Prabawa" userId="f1e3baeb-2c62-435e-b3e0-3c15bc5852ab" providerId="ADAL" clId="{754F7FAE-3EB3-49E3-99BD-55D1CED637B9}" dt="2025-01-31T02:50:23.189" v="7" actId="47"/>
        <pc:sldMkLst>
          <pc:docMk/>
          <pc:sldMk cId="3311331793" sldId="289"/>
        </pc:sldMkLst>
      </pc:sldChg>
      <pc:sldChg chg="addSp delSp modSp add mod">
        <pc:chgData name="Adi Yoga Sidi Prabawa" userId="f1e3baeb-2c62-435e-b3e0-3c15bc5852ab" providerId="ADAL" clId="{754F7FAE-3EB3-49E3-99BD-55D1CED637B9}" dt="2025-01-31T02:56:44.028" v="217" actId="478"/>
        <pc:sldMkLst>
          <pc:docMk/>
          <pc:sldMk cId="2153352239" sldId="290"/>
        </pc:sldMkLst>
      </pc:sldChg>
      <pc:sldChg chg="addSp delSp modSp new mod">
        <pc:chgData name="Adi Yoga Sidi Prabawa" userId="f1e3baeb-2c62-435e-b3e0-3c15bc5852ab" providerId="ADAL" clId="{754F7FAE-3EB3-49E3-99BD-55D1CED637B9}" dt="2025-02-04T01:58:51.115" v="363" actId="207"/>
        <pc:sldMkLst>
          <pc:docMk/>
          <pc:sldMk cId="3710153102" sldId="291"/>
        </pc:sldMkLst>
      </pc:sldChg>
      <pc:sldChg chg="addSp delSp modSp new mod">
        <pc:chgData name="Adi Yoga Sidi Prabawa" userId="f1e3baeb-2c62-435e-b3e0-3c15bc5852ab" providerId="ADAL" clId="{754F7FAE-3EB3-49E3-99BD-55D1CED637B9}" dt="2025-02-14T04:55:34.789" v="879" actId="166"/>
        <pc:sldMkLst>
          <pc:docMk/>
          <pc:sldMk cId="3203169236" sldId="294"/>
        </pc:sldMkLst>
      </pc:sldChg>
      <pc:sldChg chg="addSp modSp add mod">
        <pc:chgData name="Adi Yoga Sidi Prabawa" userId="f1e3baeb-2c62-435e-b3e0-3c15bc5852ab" providerId="ADAL" clId="{754F7FAE-3EB3-49E3-99BD-55D1CED637B9}" dt="2025-02-25T04:11:26.724" v="918" actId="14100"/>
        <pc:sldMkLst>
          <pc:docMk/>
          <pc:sldMk cId="681135103" sldId="295"/>
        </pc:sldMkLst>
      </pc:sldChg>
      <pc:sldChg chg="addSp delSp modSp new del mod">
        <pc:chgData name="Adi Yoga Sidi Prabawa" userId="f1e3baeb-2c62-435e-b3e0-3c15bc5852ab" providerId="ADAL" clId="{754F7FAE-3EB3-49E3-99BD-55D1CED637B9}" dt="2025-02-25T02:25:02.465" v="880" actId="47"/>
        <pc:sldMkLst>
          <pc:docMk/>
          <pc:sldMk cId="2671795087" sldId="295"/>
        </pc:sldMkLst>
      </pc:sldChg>
      <pc:sldChg chg="addSp delSp modSp new mod ord">
        <pc:chgData name="Adi Yoga Sidi Prabawa" userId="f1e3baeb-2c62-435e-b3e0-3c15bc5852ab" providerId="ADAL" clId="{754F7FAE-3EB3-49E3-99BD-55D1CED637B9}" dt="2025-03-10T06:55:36.941" v="1194" actId="478"/>
        <pc:sldMkLst>
          <pc:docMk/>
          <pc:sldMk cId="1803786007" sldId="296"/>
        </pc:sldMkLst>
      </pc:sldChg>
      <pc:sldChg chg="addSp modSp new del">
        <pc:chgData name="Adi Yoga Sidi Prabawa" userId="f1e3baeb-2c62-435e-b3e0-3c15bc5852ab" providerId="ADAL" clId="{754F7FAE-3EB3-49E3-99BD-55D1CED637B9}" dt="2025-03-10T06:55:32.954" v="1176" actId="680"/>
        <pc:sldMkLst>
          <pc:docMk/>
          <pc:sldMk cId="2195952385" sldId="297"/>
        </pc:sldMkLst>
      </pc:sldChg>
      <pc:sldChg chg="addSp delSp modSp new mod">
        <pc:chgData name="Adi Yoga Sidi Prabawa" userId="f1e3baeb-2c62-435e-b3e0-3c15bc5852ab" providerId="ADAL" clId="{754F7FAE-3EB3-49E3-99BD-55D1CED637B9}" dt="2025-03-10T06:58:31.646" v="1249" actId="571"/>
        <pc:sldMkLst>
          <pc:docMk/>
          <pc:sldMk cId="3542772794" sldId="297"/>
        </pc:sldMkLst>
      </pc:sldChg>
      <pc:sldChg chg="addSp delSp modSp add mod">
        <pc:chgData name="Adi Yoga Sidi Prabawa" userId="f1e3baeb-2c62-435e-b3e0-3c15bc5852ab" providerId="ADAL" clId="{754F7FAE-3EB3-49E3-99BD-55D1CED637B9}" dt="2025-03-28T09:19:01.559" v="1303" actId="21"/>
        <pc:sldMkLst>
          <pc:docMk/>
          <pc:sldMk cId="2283931207" sldId="299"/>
        </pc:sldMkLst>
      </pc:sldChg>
      <pc:sldChg chg="addSp delSp modSp add mod">
        <pc:chgData name="Adi Yoga Sidi Prabawa" userId="f1e3baeb-2c62-435e-b3e0-3c15bc5852ab" providerId="ADAL" clId="{754F7FAE-3EB3-49E3-99BD-55D1CED637B9}" dt="2025-04-14T03:16:24.431" v="1369"/>
        <pc:sldMkLst>
          <pc:docMk/>
          <pc:sldMk cId="3416099981" sldId="300"/>
        </pc:sldMkLst>
      </pc:sldChg>
      <pc:sldChg chg="addSp modSp new del mod">
        <pc:chgData name="Adi Yoga Sidi Prabawa" userId="f1e3baeb-2c62-435e-b3e0-3c15bc5852ab" providerId="ADAL" clId="{754F7FAE-3EB3-49E3-99BD-55D1CED637B9}" dt="2025-04-14T03:16:19.863" v="1368" actId="47"/>
        <pc:sldMkLst>
          <pc:docMk/>
          <pc:sldMk cId="951306873" sldId="301"/>
        </pc:sldMkLst>
      </pc:sldChg>
      <pc:sldChg chg="addSp delSp modSp new mod">
        <pc:chgData name="Adi Yoga Sidi Prabawa" userId="f1e3baeb-2c62-435e-b3e0-3c15bc5852ab" providerId="ADAL" clId="{754F7FAE-3EB3-49E3-99BD-55D1CED637B9}" dt="2025-04-14T23:47:43.174" v="1456" actId="20577"/>
        <pc:sldMkLst>
          <pc:docMk/>
          <pc:sldMk cId="4054311587" sldId="301"/>
        </pc:sldMkLst>
      </pc:sldChg>
      <pc:sldChg chg="add">
        <pc:chgData name="Adi Yoga Sidi Prabawa" userId="f1e3baeb-2c62-435e-b3e0-3c15bc5852ab" providerId="ADAL" clId="{754F7FAE-3EB3-49E3-99BD-55D1CED637B9}" dt="2025-04-14T03:22:11.863" v="1450"/>
        <pc:sldMkLst>
          <pc:docMk/>
          <pc:sldMk cId="265726554" sldId="302"/>
        </pc:sldMkLst>
      </pc:sldChg>
      <pc:sldChg chg="delSp modSp add mod">
        <pc:chgData name="Adi Yoga Sidi Prabawa" userId="f1e3baeb-2c62-435e-b3e0-3c15bc5852ab" providerId="ADAL" clId="{754F7FAE-3EB3-49E3-99BD-55D1CED637B9}" dt="2025-04-16T04:46:23.717" v="1473" actId="20577"/>
        <pc:sldMkLst>
          <pc:docMk/>
          <pc:sldMk cId="496413478" sldId="303"/>
        </pc:sldMkLst>
      </pc:sldChg>
    </pc:docChg>
  </pc:docChgLst>
  <pc:docChgLst>
    <pc:chgData name="Adi Yoga Sidi Prabawa" userId="f1e3baeb-2c62-435e-b3e0-3c15bc5852ab" providerId="ADAL" clId="{FBD9B6E6-C5FF-48A0-B0E5-DC6B35214B7E}"/>
    <pc:docChg chg="addSld modSld">
      <pc:chgData name="Adi Yoga Sidi Prabawa" userId="f1e3baeb-2c62-435e-b3e0-3c15bc5852ab" providerId="ADAL" clId="{FBD9B6E6-C5FF-48A0-B0E5-DC6B35214B7E}" dt="2024-05-03T06:42:45.088" v="59" actId="14100"/>
      <pc:docMkLst>
        <pc:docMk/>
      </pc:docMkLst>
      <pc:sldChg chg="addSp modSp add mod">
        <pc:chgData name="Adi Yoga Sidi Prabawa" userId="f1e3baeb-2c62-435e-b3e0-3c15bc5852ab" providerId="ADAL" clId="{FBD9B6E6-C5FF-48A0-B0E5-DC6B35214B7E}" dt="2024-05-03T06:42:45.088" v="59" actId="14100"/>
        <pc:sldMkLst>
          <pc:docMk/>
          <pc:sldMk cId="2711966493" sldId="270"/>
        </pc:sldMkLst>
      </pc:sldChg>
    </pc:docChg>
  </pc:docChgLst>
  <pc:docChgLst>
    <pc:chgData name="Adi Yoga Sidi Prabawa" userId="f1e3baeb-2c62-435e-b3e0-3c15bc5852ab" providerId="ADAL" clId="{7DED4581-2D3D-42AA-B383-8DCA7F50FB96}"/>
    <pc:docChg chg="undo custSel addSld modSld">
      <pc:chgData name="Adi Yoga Sidi Prabawa" userId="f1e3baeb-2c62-435e-b3e0-3c15bc5852ab" providerId="ADAL" clId="{7DED4581-2D3D-42AA-B383-8DCA7F50FB96}" dt="2024-09-18T09:32:39.555" v="457" actId="1076"/>
      <pc:docMkLst>
        <pc:docMk/>
      </pc:docMkLst>
      <pc:sldChg chg="addSp delSp modSp new mod">
        <pc:chgData name="Adi Yoga Sidi Prabawa" userId="f1e3baeb-2c62-435e-b3e0-3c15bc5852ab" providerId="ADAL" clId="{7DED4581-2D3D-42AA-B383-8DCA7F50FB96}" dt="2024-09-17T03:06:10.080" v="105" actId="14100"/>
        <pc:sldMkLst>
          <pc:docMk/>
          <pc:sldMk cId="2855200729" sldId="272"/>
        </pc:sldMkLst>
      </pc:sldChg>
      <pc:sldChg chg="addSp delSp modSp new mod">
        <pc:chgData name="Adi Yoga Sidi Prabawa" userId="f1e3baeb-2c62-435e-b3e0-3c15bc5852ab" providerId="ADAL" clId="{7DED4581-2D3D-42AA-B383-8DCA7F50FB96}" dt="2024-09-18T09:29:38.766" v="423" actId="692"/>
        <pc:sldMkLst>
          <pc:docMk/>
          <pc:sldMk cId="2480784264" sldId="273"/>
        </pc:sldMkLst>
      </pc:sldChg>
      <pc:sldChg chg="addSp delSp modSp add mod">
        <pc:chgData name="Adi Yoga Sidi Prabawa" userId="f1e3baeb-2c62-435e-b3e0-3c15bc5852ab" providerId="ADAL" clId="{7DED4581-2D3D-42AA-B383-8DCA7F50FB96}" dt="2024-09-18T09:32:39.555" v="457" actId="1076"/>
        <pc:sldMkLst>
          <pc:docMk/>
          <pc:sldMk cId="3364394612" sldId="274"/>
        </pc:sldMkLst>
      </pc:sldChg>
    </pc:docChg>
  </pc:docChgLst>
  <pc:docChgLst>
    <pc:chgData name="Adi Yoga Sidi Prabawa" userId="f1e3baeb-2c62-435e-b3e0-3c15bc5852ab" providerId="ADAL" clId="{883240E0-8935-4AD7-8D89-00B2EF6C00C1}"/>
    <pc:docChg chg="custSel addSld modSld">
      <pc:chgData name="Adi Yoga Sidi Prabawa" userId="f1e3baeb-2c62-435e-b3e0-3c15bc5852ab" providerId="ADAL" clId="{883240E0-8935-4AD7-8D89-00B2EF6C00C1}" dt="2024-03-28T10:59:40.340" v="19" actId="166"/>
      <pc:docMkLst>
        <pc:docMk/>
      </pc:docMkLst>
      <pc:sldChg chg="addSp delSp modSp new mod">
        <pc:chgData name="Adi Yoga Sidi Prabawa" userId="f1e3baeb-2c62-435e-b3e0-3c15bc5852ab" providerId="ADAL" clId="{883240E0-8935-4AD7-8D89-00B2EF6C00C1}" dt="2024-03-28T10:59:40.340" v="19" actId="166"/>
        <pc:sldMkLst>
          <pc:docMk/>
          <pc:sldMk cId="2645326491" sldId="268"/>
        </pc:sldMkLst>
      </pc:sldChg>
    </pc:docChg>
  </pc:docChgLst>
  <pc:docChgLst>
    <pc:chgData name="Adi Yoga Sidi Prabawa" userId="f1e3baeb-2c62-435e-b3e0-3c15bc5852ab" providerId="ADAL" clId="{E57ABE19-6F6D-534A-82CB-2B8ECE2B0E99}"/>
    <pc:docChg chg="undo custSel addSld modSld">
      <pc:chgData name="Adi Yoga Sidi Prabawa" userId="f1e3baeb-2c62-435e-b3e0-3c15bc5852ab" providerId="ADAL" clId="{E57ABE19-6F6D-534A-82CB-2B8ECE2B0E99}" dt="2025-06-14T12:57:28.345" v="106" actId="478"/>
      <pc:docMkLst>
        <pc:docMk/>
      </pc:docMkLst>
      <pc:sldChg chg="addSp modSp mod">
        <pc:chgData name="Adi Yoga Sidi Prabawa" userId="f1e3baeb-2c62-435e-b3e0-3c15bc5852ab" providerId="ADAL" clId="{E57ABE19-6F6D-534A-82CB-2B8ECE2B0E99}" dt="2025-06-14T12:04:35.297" v="25" actId="1076"/>
        <pc:sldMkLst>
          <pc:docMk/>
          <pc:sldMk cId="3364394612" sldId="274"/>
        </pc:sldMkLst>
      </pc:sldChg>
      <pc:sldChg chg="modSp mod">
        <pc:chgData name="Adi Yoga Sidi Prabawa" userId="f1e3baeb-2c62-435e-b3e0-3c15bc5852ab" providerId="ADAL" clId="{E57ABE19-6F6D-534A-82CB-2B8ECE2B0E99}" dt="2025-06-14T12:09:53.803" v="33" actId="14100"/>
        <pc:sldMkLst>
          <pc:docMk/>
          <pc:sldMk cId="1568455224" sldId="289"/>
        </pc:sldMkLst>
      </pc:sldChg>
      <pc:sldChg chg="modSp mod">
        <pc:chgData name="Adi Yoga Sidi Prabawa" userId="f1e3baeb-2c62-435e-b3e0-3c15bc5852ab" providerId="ADAL" clId="{E57ABE19-6F6D-534A-82CB-2B8ECE2B0E99}" dt="2025-06-14T12:54:07.084" v="78" actId="14100"/>
        <pc:sldMkLst>
          <pc:docMk/>
          <pc:sldMk cId="2153352239" sldId="290"/>
        </pc:sldMkLst>
      </pc:sldChg>
      <pc:sldChg chg="addSp delSp modSp add mod">
        <pc:chgData name="Adi Yoga Sidi Prabawa" userId="f1e3baeb-2c62-435e-b3e0-3c15bc5852ab" providerId="ADAL" clId="{E57ABE19-6F6D-534A-82CB-2B8ECE2B0E99}" dt="2025-06-14T12:57:23.538" v="104" actId="478"/>
        <pc:sldMkLst>
          <pc:docMk/>
          <pc:sldMk cId="3893934419" sldId="304"/>
        </pc:sldMkLst>
      </pc:sldChg>
      <pc:sldChg chg="delSp modSp add mod">
        <pc:chgData name="Adi Yoga Sidi Prabawa" userId="f1e3baeb-2c62-435e-b3e0-3c15bc5852ab" providerId="ADAL" clId="{E57ABE19-6F6D-534A-82CB-2B8ECE2B0E99}" dt="2025-06-14T12:57:25.917" v="105" actId="478"/>
        <pc:sldMkLst>
          <pc:docMk/>
          <pc:sldMk cId="3752976053" sldId="305"/>
        </pc:sldMkLst>
      </pc:sldChg>
      <pc:sldChg chg="delSp modSp add mod">
        <pc:chgData name="Adi Yoga Sidi Prabawa" userId="f1e3baeb-2c62-435e-b3e0-3c15bc5852ab" providerId="ADAL" clId="{E57ABE19-6F6D-534A-82CB-2B8ECE2B0E99}" dt="2025-06-14T12:57:28.345" v="106" actId="478"/>
        <pc:sldMkLst>
          <pc:docMk/>
          <pc:sldMk cId="1724493390" sldId="306"/>
        </pc:sldMkLst>
      </pc:sldChg>
    </pc:docChg>
  </pc:docChgLst>
  <pc:docChgLst>
    <pc:chgData name="Adi Yoga Sidi Prabawa" userId="f1e3baeb-2c62-435e-b3e0-3c15bc5852ab" providerId="ADAL" clId="{9B7526B4-C213-4BDA-AB8B-3FE620960D33}"/>
    <pc:docChg chg="undo redo custSel addSld delSld modSld">
      <pc:chgData name="Adi Yoga Sidi Prabawa" userId="f1e3baeb-2c62-435e-b3e0-3c15bc5852ab" providerId="ADAL" clId="{9B7526B4-C213-4BDA-AB8B-3FE620960D33}" dt="2024-03-12T04:19:19.880" v="721" actId="20577"/>
      <pc:docMkLst>
        <pc:docMk/>
      </pc:docMkLst>
      <pc:sldChg chg="addSp delSp modSp mod">
        <pc:chgData name="Adi Yoga Sidi Prabawa" userId="f1e3baeb-2c62-435e-b3e0-3c15bc5852ab" providerId="ADAL" clId="{9B7526B4-C213-4BDA-AB8B-3FE620960D33}" dt="2024-02-22T04:20:43.676" v="620" actId="21"/>
        <pc:sldMkLst>
          <pc:docMk/>
          <pc:sldMk cId="4178395447" sldId="262"/>
        </pc:sldMkLst>
      </pc:sldChg>
      <pc:sldChg chg="addSp delSp modSp new mod">
        <pc:chgData name="Adi Yoga Sidi Prabawa" userId="f1e3baeb-2c62-435e-b3e0-3c15bc5852ab" providerId="ADAL" clId="{9B7526B4-C213-4BDA-AB8B-3FE620960D33}" dt="2024-02-22T03:46:11.396" v="524" actId="692"/>
        <pc:sldMkLst>
          <pc:docMk/>
          <pc:sldMk cId="2014661757" sldId="263"/>
        </pc:sldMkLst>
      </pc:sldChg>
      <pc:sldChg chg="addSp delSp modSp add mod">
        <pc:chgData name="Adi Yoga Sidi Prabawa" userId="f1e3baeb-2c62-435e-b3e0-3c15bc5852ab" providerId="ADAL" clId="{9B7526B4-C213-4BDA-AB8B-3FE620960D33}" dt="2024-03-08T03:49:32.418" v="671" actId="14100"/>
        <pc:sldMkLst>
          <pc:docMk/>
          <pc:sldMk cId="1896637574" sldId="264"/>
        </pc:sldMkLst>
      </pc:sldChg>
      <pc:sldChg chg="addSp delSp modSp add del mod">
        <pc:chgData name="Adi Yoga Sidi Prabawa" userId="f1e3baeb-2c62-435e-b3e0-3c15bc5852ab" providerId="ADAL" clId="{9B7526B4-C213-4BDA-AB8B-3FE620960D33}" dt="2024-02-22T04:22:09.146" v="642" actId="47"/>
        <pc:sldMkLst>
          <pc:docMk/>
          <pc:sldMk cId="2854463360" sldId="265"/>
        </pc:sldMkLst>
      </pc:sldChg>
      <pc:sldChg chg="addSp modSp add mod">
        <pc:chgData name="Adi Yoga Sidi Prabawa" userId="f1e3baeb-2c62-435e-b3e0-3c15bc5852ab" providerId="ADAL" clId="{9B7526B4-C213-4BDA-AB8B-3FE620960D33}" dt="2024-03-12T04:19:19.880" v="721" actId="20577"/>
        <pc:sldMkLst>
          <pc:docMk/>
          <pc:sldMk cId="2594489290" sldId="266"/>
        </pc:sldMkLst>
      </pc:sldChg>
      <pc:sldChg chg="addSp delSp modSp add mod">
        <pc:chgData name="Adi Yoga Sidi Prabawa" userId="f1e3baeb-2c62-435e-b3e0-3c15bc5852ab" providerId="ADAL" clId="{9B7526B4-C213-4BDA-AB8B-3FE620960D33}" dt="2024-03-08T05:31:37.972" v="717" actId="14100"/>
        <pc:sldMkLst>
          <pc:docMk/>
          <pc:sldMk cId="2209412903"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0794654-39FD-46F4-8428-317C1866FE39}" type="datetimeFigureOut">
              <a:rPr lang="en-SG" smtClean="0"/>
              <a:t>30/9/25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9F65C53-6ED3-49D8-842C-738F30F7ABD6}" type="slidenum">
              <a:rPr lang="en-SG" smtClean="0"/>
              <a:t>‹#›</a:t>
            </a:fld>
            <a:endParaRPr lang="en-SG"/>
          </a:p>
        </p:txBody>
      </p:sp>
    </p:spTree>
    <p:extLst>
      <p:ext uri="{BB962C8B-B14F-4D97-AF65-F5344CB8AC3E}">
        <p14:creationId xmlns:p14="http://schemas.microsoft.com/office/powerpoint/2010/main" val="137349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0794654-39FD-46F4-8428-317C1866FE39}" type="datetimeFigureOut">
              <a:rPr lang="en-SG" smtClean="0"/>
              <a:t>30/9/25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9F65C53-6ED3-49D8-842C-738F30F7ABD6}" type="slidenum">
              <a:rPr lang="en-SG" smtClean="0"/>
              <a:t>‹#›</a:t>
            </a:fld>
            <a:endParaRPr lang="en-SG"/>
          </a:p>
        </p:txBody>
      </p:sp>
    </p:spTree>
    <p:extLst>
      <p:ext uri="{BB962C8B-B14F-4D97-AF65-F5344CB8AC3E}">
        <p14:creationId xmlns:p14="http://schemas.microsoft.com/office/powerpoint/2010/main" val="286317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0794654-39FD-46F4-8428-317C1866FE39}" type="datetimeFigureOut">
              <a:rPr lang="en-SG" smtClean="0"/>
              <a:t>30/9/25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9F65C53-6ED3-49D8-842C-738F30F7ABD6}" type="slidenum">
              <a:rPr lang="en-SG" smtClean="0"/>
              <a:t>‹#›</a:t>
            </a:fld>
            <a:endParaRPr lang="en-SG"/>
          </a:p>
        </p:txBody>
      </p:sp>
    </p:spTree>
    <p:extLst>
      <p:ext uri="{BB962C8B-B14F-4D97-AF65-F5344CB8AC3E}">
        <p14:creationId xmlns:p14="http://schemas.microsoft.com/office/powerpoint/2010/main" val="1568702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0794654-39FD-46F4-8428-317C1866FE39}" type="datetimeFigureOut">
              <a:rPr lang="en-SG" smtClean="0"/>
              <a:t>30/9/25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9F65C53-6ED3-49D8-842C-738F30F7ABD6}" type="slidenum">
              <a:rPr lang="en-SG" smtClean="0"/>
              <a:t>‹#›</a:t>
            </a:fld>
            <a:endParaRPr lang="en-SG"/>
          </a:p>
        </p:txBody>
      </p:sp>
    </p:spTree>
    <p:extLst>
      <p:ext uri="{BB962C8B-B14F-4D97-AF65-F5344CB8AC3E}">
        <p14:creationId xmlns:p14="http://schemas.microsoft.com/office/powerpoint/2010/main" val="3739754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794654-39FD-46F4-8428-317C1866FE39}" type="datetimeFigureOut">
              <a:rPr lang="en-SG" smtClean="0"/>
              <a:t>30/9/25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9F65C53-6ED3-49D8-842C-738F30F7ABD6}" type="slidenum">
              <a:rPr lang="en-SG" smtClean="0"/>
              <a:t>‹#›</a:t>
            </a:fld>
            <a:endParaRPr lang="en-SG"/>
          </a:p>
        </p:txBody>
      </p:sp>
    </p:spTree>
    <p:extLst>
      <p:ext uri="{BB962C8B-B14F-4D97-AF65-F5344CB8AC3E}">
        <p14:creationId xmlns:p14="http://schemas.microsoft.com/office/powerpoint/2010/main" val="1543785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0794654-39FD-46F4-8428-317C1866FE39}" type="datetimeFigureOut">
              <a:rPr lang="en-SG" smtClean="0"/>
              <a:t>30/9/25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9F65C53-6ED3-49D8-842C-738F30F7ABD6}" type="slidenum">
              <a:rPr lang="en-SG" smtClean="0"/>
              <a:t>‹#›</a:t>
            </a:fld>
            <a:endParaRPr lang="en-SG"/>
          </a:p>
        </p:txBody>
      </p:sp>
    </p:spTree>
    <p:extLst>
      <p:ext uri="{BB962C8B-B14F-4D97-AF65-F5344CB8AC3E}">
        <p14:creationId xmlns:p14="http://schemas.microsoft.com/office/powerpoint/2010/main" val="379689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0794654-39FD-46F4-8428-317C1866FE39}" type="datetimeFigureOut">
              <a:rPr lang="en-SG" smtClean="0"/>
              <a:t>30/9/25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9F65C53-6ED3-49D8-842C-738F30F7ABD6}" type="slidenum">
              <a:rPr lang="en-SG" smtClean="0"/>
              <a:t>‹#›</a:t>
            </a:fld>
            <a:endParaRPr lang="en-SG"/>
          </a:p>
        </p:txBody>
      </p:sp>
    </p:spTree>
    <p:extLst>
      <p:ext uri="{BB962C8B-B14F-4D97-AF65-F5344CB8AC3E}">
        <p14:creationId xmlns:p14="http://schemas.microsoft.com/office/powerpoint/2010/main" val="87452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0794654-39FD-46F4-8428-317C1866FE39}" type="datetimeFigureOut">
              <a:rPr lang="en-SG" smtClean="0"/>
              <a:t>30/9/25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9F65C53-6ED3-49D8-842C-738F30F7ABD6}" type="slidenum">
              <a:rPr lang="en-SG" smtClean="0"/>
              <a:t>‹#›</a:t>
            </a:fld>
            <a:endParaRPr lang="en-SG"/>
          </a:p>
        </p:txBody>
      </p:sp>
    </p:spTree>
    <p:extLst>
      <p:ext uri="{BB962C8B-B14F-4D97-AF65-F5344CB8AC3E}">
        <p14:creationId xmlns:p14="http://schemas.microsoft.com/office/powerpoint/2010/main" val="402354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94654-39FD-46F4-8428-317C1866FE39}" type="datetimeFigureOut">
              <a:rPr lang="en-SG" smtClean="0"/>
              <a:t>30/9/25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C9F65C53-6ED3-49D8-842C-738F30F7ABD6}" type="slidenum">
              <a:rPr lang="en-SG" smtClean="0"/>
              <a:t>‹#›</a:t>
            </a:fld>
            <a:endParaRPr lang="en-SG"/>
          </a:p>
        </p:txBody>
      </p:sp>
    </p:spTree>
    <p:extLst>
      <p:ext uri="{BB962C8B-B14F-4D97-AF65-F5344CB8AC3E}">
        <p14:creationId xmlns:p14="http://schemas.microsoft.com/office/powerpoint/2010/main" val="426793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794654-39FD-46F4-8428-317C1866FE39}" type="datetimeFigureOut">
              <a:rPr lang="en-SG" smtClean="0"/>
              <a:t>30/9/25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9F65C53-6ED3-49D8-842C-738F30F7ABD6}" type="slidenum">
              <a:rPr lang="en-SG" smtClean="0"/>
              <a:t>‹#›</a:t>
            </a:fld>
            <a:endParaRPr lang="en-SG"/>
          </a:p>
        </p:txBody>
      </p:sp>
    </p:spTree>
    <p:extLst>
      <p:ext uri="{BB962C8B-B14F-4D97-AF65-F5344CB8AC3E}">
        <p14:creationId xmlns:p14="http://schemas.microsoft.com/office/powerpoint/2010/main" val="401444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794654-39FD-46F4-8428-317C1866FE39}" type="datetimeFigureOut">
              <a:rPr lang="en-SG" smtClean="0"/>
              <a:t>30/9/25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9F65C53-6ED3-49D8-842C-738F30F7ABD6}" type="slidenum">
              <a:rPr lang="en-SG" smtClean="0"/>
              <a:t>‹#›</a:t>
            </a:fld>
            <a:endParaRPr lang="en-SG"/>
          </a:p>
        </p:txBody>
      </p:sp>
    </p:spTree>
    <p:extLst>
      <p:ext uri="{BB962C8B-B14F-4D97-AF65-F5344CB8AC3E}">
        <p14:creationId xmlns:p14="http://schemas.microsoft.com/office/powerpoint/2010/main" val="258223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94654-39FD-46F4-8428-317C1866FE39}" type="datetimeFigureOut">
              <a:rPr lang="en-SG" smtClean="0"/>
              <a:t>30/9/25</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65C53-6ED3-49D8-842C-738F30F7ABD6}" type="slidenum">
              <a:rPr lang="en-SG" smtClean="0"/>
              <a:t>‹#›</a:t>
            </a:fld>
            <a:endParaRPr lang="en-SG"/>
          </a:p>
        </p:txBody>
      </p:sp>
    </p:spTree>
    <p:extLst>
      <p:ext uri="{BB962C8B-B14F-4D97-AF65-F5344CB8AC3E}">
        <p14:creationId xmlns:p14="http://schemas.microsoft.com/office/powerpoint/2010/main" val="293493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06FD-C972-534D-ACD4-689F87437B60}"/>
              </a:ext>
            </a:extLst>
          </p:cNvPr>
          <p:cNvSpPr>
            <a:spLocks noGrp="1"/>
          </p:cNvSpPr>
          <p:nvPr>
            <p:ph type="ctrTitle"/>
          </p:nvPr>
        </p:nvSpPr>
        <p:spPr/>
        <p:txBody>
          <a:bodyPr/>
          <a:lstStyle/>
          <a:p>
            <a:r>
              <a:rPr lang="en-US" dirty="0"/>
              <a:t>Suggested ERD</a:t>
            </a:r>
          </a:p>
        </p:txBody>
      </p:sp>
      <p:sp>
        <p:nvSpPr>
          <p:cNvPr id="3" name="Subtitle 2">
            <a:extLst>
              <a:ext uri="{FF2B5EF4-FFF2-40B4-BE49-F238E27FC236}">
                <a16:creationId xmlns:a16="http://schemas.microsoft.com/office/drawing/2014/main" id="{A72D86E8-FCED-3D47-9FB5-655F81792546}"/>
              </a:ext>
            </a:extLst>
          </p:cNvPr>
          <p:cNvSpPr>
            <a:spLocks noGrp="1"/>
          </p:cNvSpPr>
          <p:nvPr>
            <p:ph type="subTitle" idx="1"/>
          </p:nvPr>
        </p:nvSpPr>
        <p:spPr/>
        <p:txBody>
          <a:bodyPr/>
          <a:lstStyle/>
          <a:p>
            <a:r>
              <a:rPr lang="en-US" dirty="0"/>
              <a:t>Project 2</a:t>
            </a:r>
          </a:p>
        </p:txBody>
      </p:sp>
    </p:spTree>
    <p:extLst>
      <p:ext uri="{BB962C8B-B14F-4D97-AF65-F5344CB8AC3E}">
        <p14:creationId xmlns:p14="http://schemas.microsoft.com/office/powerpoint/2010/main" val="301089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7384465B-71F2-4842-86B2-BC7A609D3853}"/>
              </a:ext>
            </a:extLst>
          </p:cNvPr>
          <p:cNvGrpSpPr/>
          <p:nvPr/>
        </p:nvGrpSpPr>
        <p:grpSpPr>
          <a:xfrm>
            <a:off x="1135737" y="1067380"/>
            <a:ext cx="1260000" cy="900000"/>
            <a:chOff x="3074504" y="1020417"/>
            <a:chExt cx="1260000" cy="467999"/>
          </a:xfrm>
        </p:grpSpPr>
        <p:sp>
          <p:nvSpPr>
            <p:cNvPr id="34" name="Rectangle 33">
              <a:extLst>
                <a:ext uri="{FF2B5EF4-FFF2-40B4-BE49-F238E27FC236}">
                  <a16:creationId xmlns:a16="http://schemas.microsoft.com/office/drawing/2014/main" id="{BAA926A5-A759-A542-AC08-DD1CEF326EA6}"/>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35" name="TextBox 34">
              <a:extLst>
                <a:ext uri="{FF2B5EF4-FFF2-40B4-BE49-F238E27FC236}">
                  <a16:creationId xmlns:a16="http://schemas.microsoft.com/office/drawing/2014/main" id="{4A36812D-89A6-2E49-9DBE-3BB857B25A60}"/>
                </a:ext>
              </a:extLst>
            </p:cNvPr>
            <p:cNvSpPr txBox="1"/>
            <p:nvPr/>
          </p:nvSpPr>
          <p:spPr>
            <a:xfrm>
              <a:off x="3331673" y="1151004"/>
              <a:ext cx="74571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Staff</a:t>
              </a:r>
            </a:p>
          </p:txBody>
        </p:sp>
      </p:grpSp>
      <p:grpSp>
        <p:nvGrpSpPr>
          <p:cNvPr id="39" name="Group 38">
            <a:extLst>
              <a:ext uri="{FF2B5EF4-FFF2-40B4-BE49-F238E27FC236}">
                <a16:creationId xmlns:a16="http://schemas.microsoft.com/office/drawing/2014/main" id="{B53AF15A-EE07-2244-93A0-EB5C42C55E78}"/>
              </a:ext>
            </a:extLst>
          </p:cNvPr>
          <p:cNvGrpSpPr/>
          <p:nvPr/>
        </p:nvGrpSpPr>
        <p:grpSpPr>
          <a:xfrm>
            <a:off x="3460547" y="5316771"/>
            <a:ext cx="1260000" cy="900000"/>
            <a:chOff x="3074504" y="1020417"/>
            <a:chExt cx="1260000" cy="467999"/>
          </a:xfrm>
        </p:grpSpPr>
        <p:sp>
          <p:nvSpPr>
            <p:cNvPr id="40" name="Rectangle 39">
              <a:extLst>
                <a:ext uri="{FF2B5EF4-FFF2-40B4-BE49-F238E27FC236}">
                  <a16:creationId xmlns:a16="http://schemas.microsoft.com/office/drawing/2014/main" id="{5316F1F2-5A95-4E47-AB89-994BF1F45A24}"/>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1" name="TextBox 40">
              <a:extLst>
                <a:ext uri="{FF2B5EF4-FFF2-40B4-BE49-F238E27FC236}">
                  <a16:creationId xmlns:a16="http://schemas.microsoft.com/office/drawing/2014/main" id="{15EE5BE8-7909-744D-A16A-97A0D1245C40}"/>
                </a:ext>
              </a:extLst>
            </p:cNvPr>
            <p:cNvSpPr txBox="1"/>
            <p:nvPr/>
          </p:nvSpPr>
          <p:spPr>
            <a:xfrm>
              <a:off x="3219466" y="1151004"/>
              <a:ext cx="970137"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Cuisine</a:t>
              </a:r>
            </a:p>
          </p:txBody>
        </p:sp>
      </p:grpSp>
      <p:grpSp>
        <p:nvGrpSpPr>
          <p:cNvPr id="42" name="Group 41">
            <a:extLst>
              <a:ext uri="{FF2B5EF4-FFF2-40B4-BE49-F238E27FC236}">
                <a16:creationId xmlns:a16="http://schemas.microsoft.com/office/drawing/2014/main" id="{159D2608-562B-8A4E-9B05-DB9175758BC3}"/>
              </a:ext>
            </a:extLst>
          </p:cNvPr>
          <p:cNvGrpSpPr/>
          <p:nvPr/>
        </p:nvGrpSpPr>
        <p:grpSpPr>
          <a:xfrm>
            <a:off x="9687411" y="1070804"/>
            <a:ext cx="1632494" cy="900000"/>
            <a:chOff x="2990488" y="1020417"/>
            <a:chExt cx="1260000" cy="467999"/>
          </a:xfrm>
        </p:grpSpPr>
        <p:sp>
          <p:nvSpPr>
            <p:cNvPr id="43" name="Rectangle 42">
              <a:extLst>
                <a:ext uri="{FF2B5EF4-FFF2-40B4-BE49-F238E27FC236}">
                  <a16:creationId xmlns:a16="http://schemas.microsoft.com/office/drawing/2014/main" id="{63D5F330-23CE-7046-89FA-BD49AF6A3CD2}"/>
                </a:ext>
              </a:extLst>
            </p:cNvPr>
            <p:cNvSpPr/>
            <p:nvPr/>
          </p:nvSpPr>
          <p:spPr>
            <a:xfrm>
              <a:off x="2990488"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4" name="TextBox 43">
              <a:extLst>
                <a:ext uri="{FF2B5EF4-FFF2-40B4-BE49-F238E27FC236}">
                  <a16:creationId xmlns:a16="http://schemas.microsoft.com/office/drawing/2014/main" id="{12DA6C78-B4F8-F74E-9E4A-5F75AB4EA4BD}"/>
                </a:ext>
              </a:extLst>
            </p:cNvPr>
            <p:cNvSpPr txBox="1"/>
            <p:nvPr/>
          </p:nvSpPr>
          <p:spPr>
            <a:xfrm>
              <a:off x="3191524" y="1146898"/>
              <a:ext cx="85792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Member</a:t>
              </a:r>
            </a:p>
          </p:txBody>
        </p:sp>
      </p:grpSp>
      <p:grpSp>
        <p:nvGrpSpPr>
          <p:cNvPr id="45" name="Group 44">
            <a:extLst>
              <a:ext uri="{FF2B5EF4-FFF2-40B4-BE49-F238E27FC236}">
                <a16:creationId xmlns:a16="http://schemas.microsoft.com/office/drawing/2014/main" id="{9BF87512-8E95-6642-BC7E-AEAD872F208A}"/>
              </a:ext>
            </a:extLst>
          </p:cNvPr>
          <p:cNvGrpSpPr/>
          <p:nvPr/>
        </p:nvGrpSpPr>
        <p:grpSpPr>
          <a:xfrm>
            <a:off x="3460547" y="2518114"/>
            <a:ext cx="1260000" cy="900000"/>
            <a:chOff x="3074504" y="1020417"/>
            <a:chExt cx="1260000" cy="467999"/>
          </a:xfrm>
        </p:grpSpPr>
        <p:sp>
          <p:nvSpPr>
            <p:cNvPr id="46" name="Rectangle 45">
              <a:extLst>
                <a:ext uri="{FF2B5EF4-FFF2-40B4-BE49-F238E27FC236}">
                  <a16:creationId xmlns:a16="http://schemas.microsoft.com/office/drawing/2014/main" id="{C7F0631F-FB1B-734B-A780-D2A76DB95889}"/>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7" name="TextBox 46">
              <a:extLst>
                <a:ext uri="{FF2B5EF4-FFF2-40B4-BE49-F238E27FC236}">
                  <a16:creationId xmlns:a16="http://schemas.microsoft.com/office/drawing/2014/main" id="{F3007261-31F1-4342-B13D-E5C3DA5EF260}"/>
                </a:ext>
              </a:extLst>
            </p:cNvPr>
            <p:cNvSpPr txBox="1"/>
            <p:nvPr/>
          </p:nvSpPr>
          <p:spPr>
            <a:xfrm>
              <a:off x="3387779" y="1151004"/>
              <a:ext cx="63350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Item</a:t>
              </a:r>
            </a:p>
          </p:txBody>
        </p:sp>
      </p:grpSp>
      <p:grpSp>
        <p:nvGrpSpPr>
          <p:cNvPr id="48" name="Group 47">
            <a:extLst>
              <a:ext uri="{FF2B5EF4-FFF2-40B4-BE49-F238E27FC236}">
                <a16:creationId xmlns:a16="http://schemas.microsoft.com/office/drawing/2014/main" id="{B05CAC73-B99A-3D4C-B2CC-7AC223B4DEDB}"/>
              </a:ext>
            </a:extLst>
          </p:cNvPr>
          <p:cNvGrpSpPr/>
          <p:nvPr/>
        </p:nvGrpSpPr>
        <p:grpSpPr>
          <a:xfrm>
            <a:off x="5790091" y="1062908"/>
            <a:ext cx="1260000" cy="900000"/>
            <a:chOff x="3074504" y="1020417"/>
            <a:chExt cx="1260000" cy="467999"/>
          </a:xfrm>
        </p:grpSpPr>
        <p:sp>
          <p:nvSpPr>
            <p:cNvPr id="49" name="Rectangle 48">
              <a:extLst>
                <a:ext uri="{FF2B5EF4-FFF2-40B4-BE49-F238E27FC236}">
                  <a16:creationId xmlns:a16="http://schemas.microsoft.com/office/drawing/2014/main" id="{1A4CF9D8-3CB3-A14B-8D65-2CC479EFDD1B}"/>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50" name="TextBox 49">
              <a:extLst>
                <a:ext uri="{FF2B5EF4-FFF2-40B4-BE49-F238E27FC236}">
                  <a16:creationId xmlns:a16="http://schemas.microsoft.com/office/drawing/2014/main" id="{9E33DF29-1AB7-B745-A640-FA62270AD40C}"/>
                </a:ext>
              </a:extLst>
            </p:cNvPr>
            <p:cNvSpPr txBox="1"/>
            <p:nvPr/>
          </p:nvSpPr>
          <p:spPr>
            <a:xfrm>
              <a:off x="3331672" y="1166281"/>
              <a:ext cx="745718" cy="145495"/>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Order</a:t>
              </a:r>
            </a:p>
          </p:txBody>
        </p:sp>
      </p:grpSp>
      <p:sp>
        <p:nvSpPr>
          <p:cNvPr id="51" name="Diamond 50">
            <a:extLst>
              <a:ext uri="{FF2B5EF4-FFF2-40B4-BE49-F238E27FC236}">
                <a16:creationId xmlns:a16="http://schemas.microsoft.com/office/drawing/2014/main" id="{07EBBC08-E323-014C-AE89-8B812F90E4D7}"/>
              </a:ext>
            </a:extLst>
          </p:cNvPr>
          <p:cNvSpPr/>
          <p:nvPr/>
        </p:nvSpPr>
        <p:spPr>
          <a:xfrm>
            <a:off x="7637773" y="1135972"/>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3" name="TextBox 52">
            <a:extLst>
              <a:ext uri="{FF2B5EF4-FFF2-40B4-BE49-F238E27FC236}">
                <a16:creationId xmlns:a16="http://schemas.microsoft.com/office/drawing/2014/main" id="{D60D3AFC-0E34-7648-B4A1-F69AC508A156}"/>
              </a:ext>
            </a:extLst>
          </p:cNvPr>
          <p:cNvSpPr txBox="1"/>
          <p:nvPr/>
        </p:nvSpPr>
        <p:spPr>
          <a:xfrm>
            <a:off x="7733930" y="1256056"/>
            <a:ext cx="1291405" cy="584775"/>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ordered by</a:t>
            </a:r>
            <a:endParaRPr lang="en-SG" dirty="0">
              <a:latin typeface="Consolas" panose="020B0609020204030204" pitchFamily="49" charset="0"/>
              <a:cs typeface="Consolas" panose="020B0609020204030204" pitchFamily="49" charset="0"/>
            </a:endParaRPr>
          </a:p>
        </p:txBody>
      </p:sp>
      <p:sp>
        <p:nvSpPr>
          <p:cNvPr id="54" name="Diamond 53">
            <a:extLst>
              <a:ext uri="{FF2B5EF4-FFF2-40B4-BE49-F238E27FC236}">
                <a16:creationId xmlns:a16="http://schemas.microsoft.com/office/drawing/2014/main" id="{9D0DC0C2-3D61-A141-884D-EAC7F67B7153}"/>
              </a:ext>
            </a:extLst>
          </p:cNvPr>
          <p:cNvSpPr/>
          <p:nvPr/>
        </p:nvSpPr>
        <p:spPr>
          <a:xfrm>
            <a:off x="3330275" y="1134640"/>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5" name="TextBox 54">
            <a:extLst>
              <a:ext uri="{FF2B5EF4-FFF2-40B4-BE49-F238E27FC236}">
                <a16:creationId xmlns:a16="http://schemas.microsoft.com/office/drawing/2014/main" id="{4937356C-5A13-3240-BD0E-EBDC704BE062}"/>
              </a:ext>
            </a:extLst>
          </p:cNvPr>
          <p:cNvSpPr txBox="1"/>
          <p:nvPr/>
        </p:nvSpPr>
        <p:spPr>
          <a:xfrm>
            <a:off x="3422610" y="1300858"/>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prepare</a:t>
            </a:r>
            <a:endParaRPr lang="en-SG" dirty="0">
              <a:latin typeface="Consolas" panose="020B0609020204030204" pitchFamily="49" charset="0"/>
              <a:cs typeface="Consolas" panose="020B0609020204030204" pitchFamily="49" charset="0"/>
            </a:endParaRPr>
          </a:p>
        </p:txBody>
      </p:sp>
      <p:sp>
        <p:nvSpPr>
          <p:cNvPr id="56" name="Diamond 55">
            <a:extLst>
              <a:ext uri="{FF2B5EF4-FFF2-40B4-BE49-F238E27FC236}">
                <a16:creationId xmlns:a16="http://schemas.microsoft.com/office/drawing/2014/main" id="{5DEEC5D2-DF45-3F41-891C-B8CD9FA5FC14}"/>
              </a:ext>
            </a:extLst>
          </p:cNvPr>
          <p:cNvSpPr/>
          <p:nvPr/>
        </p:nvSpPr>
        <p:spPr>
          <a:xfrm>
            <a:off x="3331678" y="3996991"/>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7" name="TextBox 56">
            <a:extLst>
              <a:ext uri="{FF2B5EF4-FFF2-40B4-BE49-F238E27FC236}">
                <a16:creationId xmlns:a16="http://schemas.microsoft.com/office/drawing/2014/main" id="{9877B2F1-4CBF-B049-A703-6C3A9D2CE708}"/>
              </a:ext>
            </a:extLst>
          </p:cNvPr>
          <p:cNvSpPr txBox="1"/>
          <p:nvPr/>
        </p:nvSpPr>
        <p:spPr>
          <a:xfrm>
            <a:off x="3424013" y="4163209"/>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from</a:t>
            </a:r>
            <a:endParaRPr lang="en-SG" dirty="0">
              <a:latin typeface="Consolas" panose="020B0609020204030204" pitchFamily="49" charset="0"/>
              <a:cs typeface="Consolas" panose="020B0609020204030204" pitchFamily="49" charset="0"/>
            </a:endParaRPr>
          </a:p>
        </p:txBody>
      </p:sp>
      <p:sp>
        <p:nvSpPr>
          <p:cNvPr id="58" name="Diamond 57">
            <a:extLst>
              <a:ext uri="{FF2B5EF4-FFF2-40B4-BE49-F238E27FC236}">
                <a16:creationId xmlns:a16="http://schemas.microsoft.com/office/drawing/2014/main" id="{9BD09044-1B97-BE4E-9135-D8C475062614}"/>
              </a:ext>
            </a:extLst>
          </p:cNvPr>
          <p:cNvSpPr/>
          <p:nvPr/>
        </p:nvSpPr>
        <p:spPr>
          <a:xfrm>
            <a:off x="1011997" y="3996991"/>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9" name="TextBox 58">
            <a:extLst>
              <a:ext uri="{FF2B5EF4-FFF2-40B4-BE49-F238E27FC236}">
                <a16:creationId xmlns:a16="http://schemas.microsoft.com/office/drawing/2014/main" id="{8B8DE14F-B313-8548-B873-64705228B36E}"/>
              </a:ext>
            </a:extLst>
          </p:cNvPr>
          <p:cNvSpPr txBox="1"/>
          <p:nvPr/>
        </p:nvSpPr>
        <p:spPr>
          <a:xfrm>
            <a:off x="1104332" y="4163209"/>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cook</a:t>
            </a:r>
            <a:endParaRPr lang="en-SG" dirty="0">
              <a:latin typeface="Consolas" panose="020B0609020204030204" pitchFamily="49" charset="0"/>
              <a:cs typeface="Consolas" panose="020B0609020204030204" pitchFamily="49" charset="0"/>
            </a:endParaRPr>
          </a:p>
        </p:txBody>
      </p:sp>
      <p:cxnSp>
        <p:nvCxnSpPr>
          <p:cNvPr id="62" name="Straight Connector 61">
            <a:extLst>
              <a:ext uri="{FF2B5EF4-FFF2-40B4-BE49-F238E27FC236}">
                <a16:creationId xmlns:a16="http://schemas.microsoft.com/office/drawing/2014/main" id="{A0F4DB5F-A498-EE4C-A8CD-334E9A4253DB}"/>
              </a:ext>
            </a:extLst>
          </p:cNvPr>
          <p:cNvCxnSpPr>
            <a:cxnSpLocks/>
            <a:stCxn id="34" idx="2"/>
            <a:endCxn id="58" idx="0"/>
          </p:cNvCxnSpPr>
          <p:nvPr/>
        </p:nvCxnSpPr>
        <p:spPr>
          <a:xfrm>
            <a:off x="1765737" y="1967380"/>
            <a:ext cx="5320" cy="20296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732B50-43B5-5143-A51C-4E3F763684E6}"/>
              </a:ext>
            </a:extLst>
          </p:cNvPr>
          <p:cNvCxnSpPr>
            <a:cxnSpLocks/>
            <a:stCxn id="34" idx="3"/>
            <a:endCxn id="54" idx="1"/>
          </p:cNvCxnSpPr>
          <p:nvPr/>
        </p:nvCxnSpPr>
        <p:spPr>
          <a:xfrm>
            <a:off x="2395737" y="1517380"/>
            <a:ext cx="9345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2B19370-CC4A-FD44-A1C7-C92BCF4D4483}"/>
              </a:ext>
            </a:extLst>
          </p:cNvPr>
          <p:cNvCxnSpPr>
            <a:cxnSpLocks/>
            <a:stCxn id="54" idx="3"/>
            <a:endCxn id="49" idx="1"/>
          </p:cNvCxnSpPr>
          <p:nvPr/>
        </p:nvCxnSpPr>
        <p:spPr>
          <a:xfrm flipV="1">
            <a:off x="4848395" y="1512908"/>
            <a:ext cx="941696" cy="4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2A3F89-D152-374B-8400-8B80C743DA37}"/>
              </a:ext>
            </a:extLst>
          </p:cNvPr>
          <p:cNvCxnSpPr>
            <a:cxnSpLocks/>
            <a:stCxn id="49" idx="3"/>
            <a:endCxn id="51" idx="1"/>
          </p:cNvCxnSpPr>
          <p:nvPr/>
        </p:nvCxnSpPr>
        <p:spPr>
          <a:xfrm>
            <a:off x="7050091" y="1512908"/>
            <a:ext cx="587682" cy="5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2737836-E1CD-844F-9120-DF390410D452}"/>
              </a:ext>
            </a:extLst>
          </p:cNvPr>
          <p:cNvCxnSpPr>
            <a:cxnSpLocks/>
            <a:stCxn id="51" idx="3"/>
            <a:endCxn id="43" idx="1"/>
          </p:cNvCxnSpPr>
          <p:nvPr/>
        </p:nvCxnSpPr>
        <p:spPr>
          <a:xfrm>
            <a:off x="9155893" y="1518712"/>
            <a:ext cx="531518" cy="2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9EDB4AA-8CEA-F748-A87E-FFA3DAF6854A}"/>
              </a:ext>
            </a:extLst>
          </p:cNvPr>
          <p:cNvCxnSpPr>
            <a:cxnSpLocks/>
            <a:stCxn id="40" idx="1"/>
          </p:cNvCxnSpPr>
          <p:nvPr/>
        </p:nvCxnSpPr>
        <p:spPr>
          <a:xfrm flipH="1" flipV="1">
            <a:off x="2037166" y="4614986"/>
            <a:ext cx="1423381" cy="11517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955ED4B-CCC4-7746-BF1E-1A9F79D02BA6}"/>
              </a:ext>
            </a:extLst>
          </p:cNvPr>
          <p:cNvCxnSpPr>
            <a:cxnSpLocks/>
            <a:stCxn id="46" idx="0"/>
            <a:endCxn id="54" idx="2"/>
          </p:cNvCxnSpPr>
          <p:nvPr/>
        </p:nvCxnSpPr>
        <p:spPr>
          <a:xfrm flipH="1" flipV="1">
            <a:off x="4089335" y="1900119"/>
            <a:ext cx="1212" cy="6179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C9893C5-A986-D14E-B2A3-2A39B033C407}"/>
              </a:ext>
            </a:extLst>
          </p:cNvPr>
          <p:cNvCxnSpPr>
            <a:cxnSpLocks/>
            <a:stCxn id="56" idx="0"/>
            <a:endCxn id="46" idx="2"/>
          </p:cNvCxnSpPr>
          <p:nvPr/>
        </p:nvCxnSpPr>
        <p:spPr>
          <a:xfrm flipH="1" flipV="1">
            <a:off x="4090547" y="3418114"/>
            <a:ext cx="191" cy="5788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3181E0F-33CD-8244-B133-315A12665D06}"/>
              </a:ext>
            </a:extLst>
          </p:cNvPr>
          <p:cNvCxnSpPr>
            <a:cxnSpLocks/>
            <a:stCxn id="40" idx="0"/>
            <a:endCxn id="56" idx="2"/>
          </p:cNvCxnSpPr>
          <p:nvPr/>
        </p:nvCxnSpPr>
        <p:spPr>
          <a:xfrm flipV="1">
            <a:off x="4090547" y="4762470"/>
            <a:ext cx="191" cy="5543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83254C30-F42B-C345-9ECF-F6D24055673D}"/>
              </a:ext>
            </a:extLst>
          </p:cNvPr>
          <p:cNvSpPr/>
          <p:nvPr/>
        </p:nvSpPr>
        <p:spPr>
          <a:xfrm>
            <a:off x="1284906"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a:extLst>
              <a:ext uri="{FF2B5EF4-FFF2-40B4-BE49-F238E27FC236}">
                <a16:creationId xmlns:a16="http://schemas.microsoft.com/office/drawing/2014/main" id="{B9A90C84-A850-6E49-A579-4E51CABF2B53}"/>
              </a:ext>
            </a:extLst>
          </p:cNvPr>
          <p:cNvSpPr/>
          <p:nvPr/>
        </p:nvSpPr>
        <p:spPr>
          <a:xfrm>
            <a:off x="777166" y="9415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95" name="Oval 94">
            <a:extLst>
              <a:ext uri="{FF2B5EF4-FFF2-40B4-BE49-F238E27FC236}">
                <a16:creationId xmlns:a16="http://schemas.microsoft.com/office/drawing/2014/main" id="{6AB0E1EC-941E-0B4A-834E-9D75C7BB9BEB}"/>
              </a:ext>
            </a:extLst>
          </p:cNvPr>
          <p:cNvSpPr/>
          <p:nvPr/>
        </p:nvSpPr>
        <p:spPr>
          <a:xfrm>
            <a:off x="1837424" y="557436"/>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a:extLst>
              <a:ext uri="{FF2B5EF4-FFF2-40B4-BE49-F238E27FC236}">
                <a16:creationId xmlns:a16="http://schemas.microsoft.com/office/drawing/2014/main" id="{7A342D15-4AB2-AA4C-B40E-D32D6390C9FB}"/>
              </a:ext>
            </a:extLst>
          </p:cNvPr>
          <p:cNvSpPr/>
          <p:nvPr/>
        </p:nvSpPr>
        <p:spPr>
          <a:xfrm>
            <a:off x="1327718" y="94151"/>
            <a:ext cx="1260000" cy="432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id</a:t>
            </a:r>
          </a:p>
        </p:txBody>
      </p:sp>
      <p:sp>
        <p:nvSpPr>
          <p:cNvPr id="97" name="Oval 96">
            <a:extLst>
              <a:ext uri="{FF2B5EF4-FFF2-40B4-BE49-F238E27FC236}">
                <a16:creationId xmlns:a16="http://schemas.microsoft.com/office/drawing/2014/main" id="{4D91E0B4-EC60-3F41-B32E-EB0F4401EB80}"/>
              </a:ext>
            </a:extLst>
          </p:cNvPr>
          <p:cNvSpPr/>
          <p:nvPr/>
        </p:nvSpPr>
        <p:spPr>
          <a:xfrm>
            <a:off x="5803798" y="547095"/>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a:extLst>
              <a:ext uri="{FF2B5EF4-FFF2-40B4-BE49-F238E27FC236}">
                <a16:creationId xmlns:a16="http://schemas.microsoft.com/office/drawing/2014/main" id="{90CBF32A-7071-2D44-B64D-AC1DD99F08F8}"/>
              </a:ext>
            </a:extLst>
          </p:cNvPr>
          <p:cNvSpPr/>
          <p:nvPr/>
        </p:nvSpPr>
        <p:spPr>
          <a:xfrm>
            <a:off x="5281798" y="94151"/>
            <a:ext cx="1260000" cy="432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id</a:t>
            </a:r>
          </a:p>
        </p:txBody>
      </p:sp>
      <p:sp>
        <p:nvSpPr>
          <p:cNvPr id="99" name="Oval 98">
            <a:extLst>
              <a:ext uri="{FF2B5EF4-FFF2-40B4-BE49-F238E27FC236}">
                <a16:creationId xmlns:a16="http://schemas.microsoft.com/office/drawing/2014/main" id="{0F601499-0284-E140-97FF-826BE979201B}"/>
              </a:ext>
            </a:extLst>
          </p:cNvPr>
          <p:cNvSpPr/>
          <p:nvPr/>
        </p:nvSpPr>
        <p:spPr>
          <a:xfrm>
            <a:off x="3981335"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a:extLst>
              <a:ext uri="{FF2B5EF4-FFF2-40B4-BE49-F238E27FC236}">
                <a16:creationId xmlns:a16="http://schemas.microsoft.com/office/drawing/2014/main" id="{6011F695-F34E-DB49-B42A-3F07F0D6A7E9}"/>
              </a:ext>
            </a:extLst>
          </p:cNvPr>
          <p:cNvSpPr/>
          <p:nvPr/>
        </p:nvSpPr>
        <p:spPr>
          <a:xfrm>
            <a:off x="3473595" y="9415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quantity</a:t>
            </a:r>
          </a:p>
        </p:txBody>
      </p:sp>
      <p:sp>
        <p:nvSpPr>
          <p:cNvPr id="102" name="Rectangle 101">
            <a:extLst>
              <a:ext uri="{FF2B5EF4-FFF2-40B4-BE49-F238E27FC236}">
                <a16:creationId xmlns:a16="http://schemas.microsoft.com/office/drawing/2014/main" id="{A22EB792-C97E-4642-A464-CEC85312F227}"/>
              </a:ext>
            </a:extLst>
          </p:cNvPr>
          <p:cNvSpPr/>
          <p:nvPr/>
        </p:nvSpPr>
        <p:spPr>
          <a:xfrm>
            <a:off x="5058885" y="555077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3" name="Rectangle 102">
            <a:extLst>
              <a:ext uri="{FF2B5EF4-FFF2-40B4-BE49-F238E27FC236}">
                <a16:creationId xmlns:a16="http://schemas.microsoft.com/office/drawing/2014/main" id="{74C42C28-D696-A94B-BC35-771AD2E12C12}"/>
              </a:ext>
            </a:extLst>
          </p:cNvPr>
          <p:cNvSpPr/>
          <p:nvPr/>
        </p:nvSpPr>
        <p:spPr>
          <a:xfrm>
            <a:off x="1964801" y="2552998"/>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5" name="Oval 104">
            <a:extLst>
              <a:ext uri="{FF2B5EF4-FFF2-40B4-BE49-F238E27FC236}">
                <a16:creationId xmlns:a16="http://schemas.microsoft.com/office/drawing/2014/main" id="{E04C7F98-D22C-4542-9307-D9BBD3797BAD}"/>
              </a:ext>
            </a:extLst>
          </p:cNvPr>
          <p:cNvSpPr/>
          <p:nvPr/>
        </p:nvSpPr>
        <p:spPr>
          <a:xfrm>
            <a:off x="10390292" y="663587"/>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9E42AE4A-BD51-6D43-9F52-0DF5ECD88175}"/>
              </a:ext>
            </a:extLst>
          </p:cNvPr>
          <p:cNvSpPr/>
          <p:nvPr/>
        </p:nvSpPr>
        <p:spPr>
          <a:xfrm>
            <a:off x="10056767" y="143498"/>
            <a:ext cx="782911"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first</a:t>
            </a:r>
          </a:p>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7" name="Oval 106">
            <a:extLst>
              <a:ext uri="{FF2B5EF4-FFF2-40B4-BE49-F238E27FC236}">
                <a16:creationId xmlns:a16="http://schemas.microsoft.com/office/drawing/2014/main" id="{2FB1D081-6DDC-D743-8FBD-053BED8D3902}"/>
              </a:ext>
            </a:extLst>
          </p:cNvPr>
          <p:cNvSpPr/>
          <p:nvPr/>
        </p:nvSpPr>
        <p:spPr>
          <a:xfrm>
            <a:off x="10980295" y="652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a:extLst>
              <a:ext uri="{FF2B5EF4-FFF2-40B4-BE49-F238E27FC236}">
                <a16:creationId xmlns:a16="http://schemas.microsoft.com/office/drawing/2014/main" id="{C59C3169-74EC-464D-81B1-169BC325AA68}"/>
              </a:ext>
            </a:extLst>
          </p:cNvPr>
          <p:cNvSpPr/>
          <p:nvPr/>
        </p:nvSpPr>
        <p:spPr>
          <a:xfrm>
            <a:off x="10744199" y="149032"/>
            <a:ext cx="688193"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last</a:t>
            </a:r>
          </a:p>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9" name="Rectangle 108">
            <a:extLst>
              <a:ext uri="{FF2B5EF4-FFF2-40B4-BE49-F238E27FC236}">
                <a16:creationId xmlns:a16="http://schemas.microsoft.com/office/drawing/2014/main" id="{34274497-FD1C-074C-AB69-81E198EC6B10}"/>
              </a:ext>
            </a:extLst>
          </p:cNvPr>
          <p:cNvSpPr/>
          <p:nvPr/>
        </p:nvSpPr>
        <p:spPr>
          <a:xfrm>
            <a:off x="9381795" y="175151"/>
            <a:ext cx="79835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phone</a:t>
            </a:r>
          </a:p>
        </p:txBody>
      </p:sp>
      <p:sp>
        <p:nvSpPr>
          <p:cNvPr id="110" name="Oval 109">
            <a:extLst>
              <a:ext uri="{FF2B5EF4-FFF2-40B4-BE49-F238E27FC236}">
                <a16:creationId xmlns:a16="http://schemas.microsoft.com/office/drawing/2014/main" id="{17E19EF4-2B44-5B4B-8F53-2D8E8C15DC91}"/>
              </a:ext>
            </a:extLst>
          </p:cNvPr>
          <p:cNvSpPr/>
          <p:nvPr/>
        </p:nvSpPr>
        <p:spPr>
          <a:xfrm>
            <a:off x="9810978" y="655250"/>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a:extLst>
              <a:ext uri="{FF2B5EF4-FFF2-40B4-BE49-F238E27FC236}">
                <a16:creationId xmlns:a16="http://schemas.microsoft.com/office/drawing/2014/main" id="{D5662DF4-2B9A-2E41-95B7-7BC911525354}"/>
              </a:ext>
            </a:extLst>
          </p:cNvPr>
          <p:cNvSpPr/>
          <p:nvPr/>
        </p:nvSpPr>
        <p:spPr>
          <a:xfrm>
            <a:off x="1964801" y="2946825"/>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price</a:t>
            </a:r>
          </a:p>
        </p:txBody>
      </p:sp>
      <p:sp>
        <p:nvSpPr>
          <p:cNvPr id="112" name="Oval 111">
            <a:extLst>
              <a:ext uri="{FF2B5EF4-FFF2-40B4-BE49-F238E27FC236}">
                <a16:creationId xmlns:a16="http://schemas.microsoft.com/office/drawing/2014/main" id="{AAFA0B00-EFF9-0A42-B146-A86425A952BB}"/>
              </a:ext>
            </a:extLst>
          </p:cNvPr>
          <p:cNvSpPr/>
          <p:nvPr/>
        </p:nvSpPr>
        <p:spPr>
          <a:xfrm>
            <a:off x="2951030" y="305482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E3C19F87-3C70-E346-AC65-A0ADA99614C7}"/>
              </a:ext>
            </a:extLst>
          </p:cNvPr>
          <p:cNvSpPr/>
          <p:nvPr/>
        </p:nvSpPr>
        <p:spPr>
          <a:xfrm>
            <a:off x="2951030" y="2680982"/>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F9BFC741-540B-054F-B755-6508541F07D7}"/>
              </a:ext>
            </a:extLst>
          </p:cNvPr>
          <p:cNvSpPr/>
          <p:nvPr/>
        </p:nvSpPr>
        <p:spPr>
          <a:xfrm>
            <a:off x="9953641" y="2237070"/>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D4FA147D-8730-CE41-BDC9-039CB70DCAFD}"/>
              </a:ext>
            </a:extLst>
          </p:cNvPr>
          <p:cNvSpPr/>
          <p:nvPr/>
        </p:nvSpPr>
        <p:spPr>
          <a:xfrm>
            <a:off x="10839678" y="2234267"/>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tangle 116">
            <a:extLst>
              <a:ext uri="{FF2B5EF4-FFF2-40B4-BE49-F238E27FC236}">
                <a16:creationId xmlns:a16="http://schemas.microsoft.com/office/drawing/2014/main" id="{5FA361B0-D449-9C4C-BB78-4E5048FD83CC}"/>
              </a:ext>
            </a:extLst>
          </p:cNvPr>
          <p:cNvSpPr/>
          <p:nvPr/>
        </p:nvSpPr>
        <p:spPr>
          <a:xfrm>
            <a:off x="8871164" y="2559966"/>
            <a:ext cx="163249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registration date</a:t>
            </a:r>
          </a:p>
        </p:txBody>
      </p:sp>
      <p:sp>
        <p:nvSpPr>
          <p:cNvPr id="118" name="Rectangle 117">
            <a:extLst>
              <a:ext uri="{FF2B5EF4-FFF2-40B4-BE49-F238E27FC236}">
                <a16:creationId xmlns:a16="http://schemas.microsoft.com/office/drawing/2014/main" id="{E9A1270C-F3BB-CC43-B690-CCAD6E39BEA6}"/>
              </a:ext>
            </a:extLst>
          </p:cNvPr>
          <p:cNvSpPr/>
          <p:nvPr/>
        </p:nvSpPr>
        <p:spPr>
          <a:xfrm>
            <a:off x="10476125" y="2565500"/>
            <a:ext cx="154170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registration time</a:t>
            </a:r>
          </a:p>
        </p:txBody>
      </p:sp>
      <p:sp>
        <p:nvSpPr>
          <p:cNvPr id="119" name="Oval 118">
            <a:extLst>
              <a:ext uri="{FF2B5EF4-FFF2-40B4-BE49-F238E27FC236}">
                <a16:creationId xmlns:a16="http://schemas.microsoft.com/office/drawing/2014/main" id="{2EB4AFCB-B5BD-734C-BA63-A5D18CAB60C6}"/>
              </a:ext>
            </a:extLst>
          </p:cNvPr>
          <p:cNvSpPr/>
          <p:nvPr/>
        </p:nvSpPr>
        <p:spPr>
          <a:xfrm>
            <a:off x="6316341" y="54709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a:extLst>
              <a:ext uri="{FF2B5EF4-FFF2-40B4-BE49-F238E27FC236}">
                <a16:creationId xmlns:a16="http://schemas.microsoft.com/office/drawing/2014/main" id="{15D77224-0DAC-3147-8706-9B1BB4CCB387}"/>
              </a:ext>
            </a:extLst>
          </p:cNvPr>
          <p:cNvSpPr/>
          <p:nvPr/>
        </p:nvSpPr>
        <p:spPr>
          <a:xfrm>
            <a:off x="6019798" y="100545"/>
            <a:ext cx="782911"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date</a:t>
            </a:r>
          </a:p>
        </p:txBody>
      </p:sp>
      <p:sp>
        <p:nvSpPr>
          <p:cNvPr id="121" name="Oval 120">
            <a:extLst>
              <a:ext uri="{FF2B5EF4-FFF2-40B4-BE49-F238E27FC236}">
                <a16:creationId xmlns:a16="http://schemas.microsoft.com/office/drawing/2014/main" id="{C3CA16AD-DD09-434C-8144-8C8F37B2C2BD}"/>
              </a:ext>
            </a:extLst>
          </p:cNvPr>
          <p:cNvSpPr/>
          <p:nvPr/>
        </p:nvSpPr>
        <p:spPr>
          <a:xfrm>
            <a:off x="6862800"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121">
            <a:extLst>
              <a:ext uri="{FF2B5EF4-FFF2-40B4-BE49-F238E27FC236}">
                <a16:creationId xmlns:a16="http://schemas.microsoft.com/office/drawing/2014/main" id="{296DDCE3-065C-9243-9576-A90EA92ADA97}"/>
              </a:ext>
            </a:extLst>
          </p:cNvPr>
          <p:cNvSpPr/>
          <p:nvPr/>
        </p:nvSpPr>
        <p:spPr>
          <a:xfrm>
            <a:off x="6642269" y="106939"/>
            <a:ext cx="688193"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time</a:t>
            </a:r>
          </a:p>
        </p:txBody>
      </p:sp>
      <p:sp>
        <p:nvSpPr>
          <p:cNvPr id="123" name="Oval 122">
            <a:extLst>
              <a:ext uri="{FF2B5EF4-FFF2-40B4-BE49-F238E27FC236}">
                <a16:creationId xmlns:a16="http://schemas.microsoft.com/office/drawing/2014/main" id="{7E6B104E-0CD1-4946-BE7A-50FC31B8CF84}"/>
              </a:ext>
            </a:extLst>
          </p:cNvPr>
          <p:cNvSpPr/>
          <p:nvPr/>
        </p:nvSpPr>
        <p:spPr>
          <a:xfrm>
            <a:off x="5782943" y="233235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D05F8D4F-66CF-B24A-BB22-078AA39885A9}"/>
              </a:ext>
            </a:extLst>
          </p:cNvPr>
          <p:cNvSpPr/>
          <p:nvPr/>
        </p:nvSpPr>
        <p:spPr>
          <a:xfrm>
            <a:off x="6317977" y="232941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55937A37-A53B-024B-B32C-AC554B513847}"/>
              </a:ext>
            </a:extLst>
          </p:cNvPr>
          <p:cNvSpPr/>
          <p:nvPr/>
        </p:nvSpPr>
        <p:spPr>
          <a:xfrm>
            <a:off x="6970254" y="233235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8EA45BA0-080B-7E42-9397-A1E623461C6C}"/>
              </a:ext>
            </a:extLst>
          </p:cNvPr>
          <p:cNvSpPr/>
          <p:nvPr/>
        </p:nvSpPr>
        <p:spPr>
          <a:xfrm>
            <a:off x="7527599" y="232941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a:extLst>
              <a:ext uri="{FF2B5EF4-FFF2-40B4-BE49-F238E27FC236}">
                <a16:creationId xmlns:a16="http://schemas.microsoft.com/office/drawing/2014/main" id="{822CC8A7-4D4A-C547-8C92-D0622D1C7CBA}"/>
              </a:ext>
            </a:extLst>
          </p:cNvPr>
          <p:cNvSpPr/>
          <p:nvPr/>
        </p:nvSpPr>
        <p:spPr>
          <a:xfrm>
            <a:off x="5192560" y="2689013"/>
            <a:ext cx="983802"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payment type</a:t>
            </a:r>
          </a:p>
        </p:txBody>
      </p:sp>
      <p:sp>
        <p:nvSpPr>
          <p:cNvPr id="128" name="Rectangle 127">
            <a:extLst>
              <a:ext uri="{FF2B5EF4-FFF2-40B4-BE49-F238E27FC236}">
                <a16:creationId xmlns:a16="http://schemas.microsoft.com/office/drawing/2014/main" id="{6F70B8C2-795D-2B43-9864-97625B22261C}"/>
              </a:ext>
            </a:extLst>
          </p:cNvPr>
          <p:cNvSpPr/>
          <p:nvPr/>
        </p:nvSpPr>
        <p:spPr>
          <a:xfrm>
            <a:off x="6139553" y="2600036"/>
            <a:ext cx="635959" cy="34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card</a:t>
            </a:r>
          </a:p>
        </p:txBody>
      </p:sp>
      <p:sp>
        <p:nvSpPr>
          <p:cNvPr id="129" name="Rectangle 128">
            <a:extLst>
              <a:ext uri="{FF2B5EF4-FFF2-40B4-BE49-F238E27FC236}">
                <a16:creationId xmlns:a16="http://schemas.microsoft.com/office/drawing/2014/main" id="{8BE7FF64-7C14-2840-9169-79185184C0CD}"/>
              </a:ext>
            </a:extLst>
          </p:cNvPr>
          <p:cNvSpPr/>
          <p:nvPr/>
        </p:nvSpPr>
        <p:spPr>
          <a:xfrm>
            <a:off x="6738554" y="2675213"/>
            <a:ext cx="635959"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card type</a:t>
            </a:r>
          </a:p>
        </p:txBody>
      </p:sp>
      <p:sp>
        <p:nvSpPr>
          <p:cNvPr id="130" name="Rectangle 129">
            <a:extLst>
              <a:ext uri="{FF2B5EF4-FFF2-40B4-BE49-F238E27FC236}">
                <a16:creationId xmlns:a16="http://schemas.microsoft.com/office/drawing/2014/main" id="{D15521BA-EBAF-6F4F-951E-35BE00164C71}"/>
              </a:ext>
            </a:extLst>
          </p:cNvPr>
          <p:cNvSpPr/>
          <p:nvPr/>
        </p:nvSpPr>
        <p:spPr>
          <a:xfrm>
            <a:off x="7366056" y="2670307"/>
            <a:ext cx="774087"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total price</a:t>
            </a:r>
          </a:p>
        </p:txBody>
      </p:sp>
      <p:cxnSp>
        <p:nvCxnSpPr>
          <p:cNvPr id="131" name="Straight Connector 130">
            <a:extLst>
              <a:ext uri="{FF2B5EF4-FFF2-40B4-BE49-F238E27FC236}">
                <a16:creationId xmlns:a16="http://schemas.microsoft.com/office/drawing/2014/main" id="{C045ED9C-5FC3-5445-B3C4-3F2D80DCE038}"/>
              </a:ext>
            </a:extLst>
          </p:cNvPr>
          <p:cNvCxnSpPr>
            <a:cxnSpLocks/>
            <a:endCxn id="126" idx="1"/>
          </p:cNvCxnSpPr>
          <p:nvPr/>
        </p:nvCxnSpPr>
        <p:spPr>
          <a:xfrm>
            <a:off x="7050091" y="1840831"/>
            <a:ext cx="509140" cy="520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2AF926B-635A-584A-9C2D-A7BBEF5486BF}"/>
              </a:ext>
            </a:extLst>
          </p:cNvPr>
          <p:cNvCxnSpPr>
            <a:cxnSpLocks/>
            <a:endCxn id="97" idx="4"/>
          </p:cNvCxnSpPr>
          <p:nvPr/>
        </p:nvCxnSpPr>
        <p:spPr>
          <a:xfrm flipV="1">
            <a:off x="5911798" y="763095"/>
            <a:ext cx="0"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02977D9-BD20-7340-9641-1F103CC6297A}"/>
              </a:ext>
            </a:extLst>
          </p:cNvPr>
          <p:cNvCxnSpPr>
            <a:cxnSpLocks/>
            <a:stCxn id="49" idx="0"/>
            <a:endCxn id="119" idx="4"/>
          </p:cNvCxnSpPr>
          <p:nvPr/>
        </p:nvCxnSpPr>
        <p:spPr>
          <a:xfrm flipV="1">
            <a:off x="6420091" y="763095"/>
            <a:ext cx="4250"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3F112DD-F99A-DB4E-B347-50CBF323B1E7}"/>
              </a:ext>
            </a:extLst>
          </p:cNvPr>
          <p:cNvCxnSpPr>
            <a:cxnSpLocks/>
            <a:endCxn id="121" idx="4"/>
          </p:cNvCxnSpPr>
          <p:nvPr/>
        </p:nvCxnSpPr>
        <p:spPr>
          <a:xfrm flipV="1">
            <a:off x="6970254" y="760151"/>
            <a:ext cx="546"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EF83287-E5AD-0E42-94E7-2676E33C8293}"/>
              </a:ext>
            </a:extLst>
          </p:cNvPr>
          <p:cNvCxnSpPr>
            <a:cxnSpLocks/>
            <a:stCxn id="54" idx="0"/>
            <a:endCxn id="99" idx="4"/>
          </p:cNvCxnSpPr>
          <p:nvPr/>
        </p:nvCxnSpPr>
        <p:spPr>
          <a:xfrm flipV="1">
            <a:off x="4089335" y="760151"/>
            <a:ext cx="0" cy="374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232FC92-82BF-0F48-8293-091AE46D88CD}"/>
              </a:ext>
            </a:extLst>
          </p:cNvPr>
          <p:cNvCxnSpPr>
            <a:cxnSpLocks/>
            <a:endCxn id="91" idx="4"/>
          </p:cNvCxnSpPr>
          <p:nvPr/>
        </p:nvCxnSpPr>
        <p:spPr>
          <a:xfrm flipV="1">
            <a:off x="1392906" y="760151"/>
            <a:ext cx="0" cy="307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9E8300A-CAB7-B24F-8EFA-CCE4231C72AA}"/>
              </a:ext>
            </a:extLst>
          </p:cNvPr>
          <p:cNvCxnSpPr>
            <a:cxnSpLocks/>
            <a:endCxn id="95" idx="4"/>
          </p:cNvCxnSpPr>
          <p:nvPr/>
        </p:nvCxnSpPr>
        <p:spPr>
          <a:xfrm flipV="1">
            <a:off x="1945424" y="773436"/>
            <a:ext cx="0" cy="2939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B71462-3C09-2D41-BECC-63B5E061B855}"/>
              </a:ext>
            </a:extLst>
          </p:cNvPr>
          <p:cNvCxnSpPr>
            <a:cxnSpLocks/>
            <a:endCxn id="114" idx="6"/>
          </p:cNvCxnSpPr>
          <p:nvPr/>
        </p:nvCxnSpPr>
        <p:spPr>
          <a:xfrm flipH="1">
            <a:off x="3167030" y="2788982"/>
            <a:ext cx="287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A90117F-D551-8A4C-8554-C8993EB5B605}"/>
              </a:ext>
            </a:extLst>
          </p:cNvPr>
          <p:cNvCxnSpPr>
            <a:cxnSpLocks/>
            <a:endCxn id="112" idx="6"/>
          </p:cNvCxnSpPr>
          <p:nvPr/>
        </p:nvCxnSpPr>
        <p:spPr>
          <a:xfrm flipH="1">
            <a:off x="3167030" y="3162825"/>
            <a:ext cx="2935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3124EAA-F333-EB4E-8982-3BC9E504015B}"/>
              </a:ext>
            </a:extLst>
          </p:cNvPr>
          <p:cNvCxnSpPr>
            <a:cxnSpLocks/>
            <a:stCxn id="40" idx="3"/>
            <a:endCxn id="167" idx="2"/>
          </p:cNvCxnSpPr>
          <p:nvPr/>
        </p:nvCxnSpPr>
        <p:spPr>
          <a:xfrm>
            <a:off x="4720547" y="5766771"/>
            <a:ext cx="3826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3AEA6EE6-B14B-3B4B-9B58-537B103FE265}"/>
              </a:ext>
            </a:extLst>
          </p:cNvPr>
          <p:cNvSpPr/>
          <p:nvPr/>
        </p:nvSpPr>
        <p:spPr>
          <a:xfrm>
            <a:off x="5103243" y="5658771"/>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0" name="Straight Connector 169">
            <a:extLst>
              <a:ext uri="{FF2B5EF4-FFF2-40B4-BE49-F238E27FC236}">
                <a16:creationId xmlns:a16="http://schemas.microsoft.com/office/drawing/2014/main" id="{2128316D-9B42-4742-A54F-14B5102DE719}"/>
              </a:ext>
            </a:extLst>
          </p:cNvPr>
          <p:cNvCxnSpPr>
            <a:cxnSpLocks/>
            <a:stCxn id="123" idx="0"/>
          </p:cNvCxnSpPr>
          <p:nvPr/>
        </p:nvCxnSpPr>
        <p:spPr>
          <a:xfrm flipV="1">
            <a:off x="5890943" y="1970805"/>
            <a:ext cx="0" cy="361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E8076AC-3811-EB48-9633-D6428A356002}"/>
              </a:ext>
            </a:extLst>
          </p:cNvPr>
          <p:cNvCxnSpPr>
            <a:cxnSpLocks/>
            <a:stCxn id="49" idx="2"/>
            <a:endCxn id="124" idx="0"/>
          </p:cNvCxnSpPr>
          <p:nvPr/>
        </p:nvCxnSpPr>
        <p:spPr>
          <a:xfrm>
            <a:off x="6420091" y="1962908"/>
            <a:ext cx="5886" cy="3665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1C4E8F8-BE3F-114B-BDB2-B3531C117552}"/>
              </a:ext>
            </a:extLst>
          </p:cNvPr>
          <p:cNvCxnSpPr>
            <a:cxnSpLocks/>
            <a:stCxn id="125" idx="1"/>
          </p:cNvCxnSpPr>
          <p:nvPr/>
        </p:nvCxnSpPr>
        <p:spPr>
          <a:xfrm flipH="1" flipV="1">
            <a:off x="6792977" y="1970804"/>
            <a:ext cx="208909" cy="3931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39E00B3-6A70-1F4F-AD1D-737CE784720C}"/>
              </a:ext>
            </a:extLst>
          </p:cNvPr>
          <p:cNvCxnSpPr>
            <a:cxnSpLocks/>
            <a:endCxn id="115" idx="0"/>
          </p:cNvCxnSpPr>
          <p:nvPr/>
        </p:nvCxnSpPr>
        <p:spPr>
          <a:xfrm>
            <a:off x="10061641" y="1970804"/>
            <a:ext cx="0" cy="2662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FE91B1B-A19E-D441-AB87-897EEC8BDC2B}"/>
              </a:ext>
            </a:extLst>
          </p:cNvPr>
          <p:cNvCxnSpPr>
            <a:cxnSpLocks/>
            <a:stCxn id="116" idx="0"/>
          </p:cNvCxnSpPr>
          <p:nvPr/>
        </p:nvCxnSpPr>
        <p:spPr>
          <a:xfrm flipH="1" flipV="1">
            <a:off x="10947677" y="1976338"/>
            <a:ext cx="1" cy="2579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BBCF624-70AD-6A42-AFA6-BF74A5D7CE6F}"/>
              </a:ext>
            </a:extLst>
          </p:cNvPr>
          <p:cNvCxnSpPr>
            <a:cxnSpLocks/>
            <a:endCxn id="107" idx="4"/>
          </p:cNvCxnSpPr>
          <p:nvPr/>
        </p:nvCxnSpPr>
        <p:spPr>
          <a:xfrm flipV="1">
            <a:off x="11088295" y="868151"/>
            <a:ext cx="0" cy="199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8E2F1B8-3E01-B04D-8507-B203AE36699A}"/>
              </a:ext>
            </a:extLst>
          </p:cNvPr>
          <p:cNvCxnSpPr>
            <a:cxnSpLocks/>
            <a:stCxn id="43" idx="0"/>
            <a:endCxn id="105" idx="4"/>
          </p:cNvCxnSpPr>
          <p:nvPr/>
        </p:nvCxnSpPr>
        <p:spPr>
          <a:xfrm flipH="1" flipV="1">
            <a:off x="10498292" y="879587"/>
            <a:ext cx="5366" cy="1912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6C9B300-42DB-B04C-A621-1B0A34DD11ED}"/>
              </a:ext>
            </a:extLst>
          </p:cNvPr>
          <p:cNvCxnSpPr>
            <a:cxnSpLocks/>
            <a:endCxn id="110" idx="4"/>
          </p:cNvCxnSpPr>
          <p:nvPr/>
        </p:nvCxnSpPr>
        <p:spPr>
          <a:xfrm flipV="1">
            <a:off x="9918978" y="871250"/>
            <a:ext cx="0" cy="209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42ACB4F7-05B6-F24C-B798-FCEE9F3F1509}"/>
              </a:ext>
            </a:extLst>
          </p:cNvPr>
          <p:cNvSpPr txBox="1"/>
          <p:nvPr/>
        </p:nvSpPr>
        <p:spPr>
          <a:xfrm>
            <a:off x="4089335" y="3433538"/>
            <a:ext cx="745717"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(1,1)</a:t>
            </a:r>
          </a:p>
        </p:txBody>
      </p:sp>
      <p:sp>
        <p:nvSpPr>
          <p:cNvPr id="198" name="TextBox 197">
            <a:extLst>
              <a:ext uri="{FF2B5EF4-FFF2-40B4-BE49-F238E27FC236}">
                <a16:creationId xmlns:a16="http://schemas.microsoft.com/office/drawing/2014/main" id="{180253CB-33A0-5C41-882A-F061D519A449}"/>
              </a:ext>
            </a:extLst>
          </p:cNvPr>
          <p:cNvSpPr txBox="1"/>
          <p:nvPr/>
        </p:nvSpPr>
        <p:spPr>
          <a:xfrm>
            <a:off x="4089335" y="493149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199" name="TextBox 198">
            <a:extLst>
              <a:ext uri="{FF2B5EF4-FFF2-40B4-BE49-F238E27FC236}">
                <a16:creationId xmlns:a16="http://schemas.microsoft.com/office/drawing/2014/main" id="{AABC3FA9-DFB5-2844-A820-B157E245E22A}"/>
              </a:ext>
            </a:extLst>
          </p:cNvPr>
          <p:cNvSpPr txBox="1"/>
          <p:nvPr/>
        </p:nvSpPr>
        <p:spPr>
          <a:xfrm>
            <a:off x="2666657" y="5660077"/>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0" name="TextBox 199">
            <a:extLst>
              <a:ext uri="{FF2B5EF4-FFF2-40B4-BE49-F238E27FC236}">
                <a16:creationId xmlns:a16="http://schemas.microsoft.com/office/drawing/2014/main" id="{00972D11-1191-C74C-993A-2FB47EBC303D}"/>
              </a:ext>
            </a:extLst>
          </p:cNvPr>
          <p:cNvSpPr txBox="1"/>
          <p:nvPr/>
        </p:nvSpPr>
        <p:spPr>
          <a:xfrm>
            <a:off x="1047056" y="1990857"/>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(1,n)</a:t>
            </a:r>
          </a:p>
        </p:txBody>
      </p:sp>
      <p:sp>
        <p:nvSpPr>
          <p:cNvPr id="201" name="TextBox 200">
            <a:extLst>
              <a:ext uri="{FF2B5EF4-FFF2-40B4-BE49-F238E27FC236}">
                <a16:creationId xmlns:a16="http://schemas.microsoft.com/office/drawing/2014/main" id="{74B4D9E6-E053-B444-97A2-1B75B03A20D3}"/>
              </a:ext>
            </a:extLst>
          </p:cNvPr>
          <p:cNvSpPr txBox="1"/>
          <p:nvPr/>
        </p:nvSpPr>
        <p:spPr>
          <a:xfrm>
            <a:off x="2346954" y="115390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2" name="TextBox 201">
            <a:extLst>
              <a:ext uri="{FF2B5EF4-FFF2-40B4-BE49-F238E27FC236}">
                <a16:creationId xmlns:a16="http://schemas.microsoft.com/office/drawing/2014/main" id="{EA97AB4D-D10E-F441-87B9-9648AF9EAF47}"/>
              </a:ext>
            </a:extLst>
          </p:cNvPr>
          <p:cNvSpPr txBox="1"/>
          <p:nvPr/>
        </p:nvSpPr>
        <p:spPr>
          <a:xfrm>
            <a:off x="6992846" y="1131600"/>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(0,1)</a:t>
            </a:r>
          </a:p>
        </p:txBody>
      </p:sp>
      <p:sp>
        <p:nvSpPr>
          <p:cNvPr id="203" name="TextBox 202">
            <a:extLst>
              <a:ext uri="{FF2B5EF4-FFF2-40B4-BE49-F238E27FC236}">
                <a16:creationId xmlns:a16="http://schemas.microsoft.com/office/drawing/2014/main" id="{E1625948-F50C-F549-9B6E-0A0755517685}"/>
              </a:ext>
            </a:extLst>
          </p:cNvPr>
          <p:cNvSpPr txBox="1"/>
          <p:nvPr/>
        </p:nvSpPr>
        <p:spPr>
          <a:xfrm>
            <a:off x="8998938" y="115390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4" name="TextBox 203">
            <a:extLst>
              <a:ext uri="{FF2B5EF4-FFF2-40B4-BE49-F238E27FC236}">
                <a16:creationId xmlns:a16="http://schemas.microsoft.com/office/drawing/2014/main" id="{2586AB5F-8222-8E4A-B6C2-B426C22F861D}"/>
              </a:ext>
            </a:extLst>
          </p:cNvPr>
          <p:cNvSpPr txBox="1"/>
          <p:nvPr/>
        </p:nvSpPr>
        <p:spPr>
          <a:xfrm>
            <a:off x="4058661" y="2132838"/>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5" name="TextBox 204">
            <a:extLst>
              <a:ext uri="{FF2B5EF4-FFF2-40B4-BE49-F238E27FC236}">
                <a16:creationId xmlns:a16="http://schemas.microsoft.com/office/drawing/2014/main" id="{F07747B9-31BC-D54D-9FC5-86D467405341}"/>
              </a:ext>
            </a:extLst>
          </p:cNvPr>
          <p:cNvSpPr txBox="1"/>
          <p:nvPr/>
        </p:nvSpPr>
        <p:spPr>
          <a:xfrm>
            <a:off x="5086718" y="1141363"/>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(1,n)</a:t>
            </a:r>
          </a:p>
        </p:txBody>
      </p:sp>
    </p:spTree>
    <p:extLst>
      <p:ext uri="{BB962C8B-B14F-4D97-AF65-F5344CB8AC3E}">
        <p14:creationId xmlns:p14="http://schemas.microsoft.com/office/powerpoint/2010/main" val="276021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7384465B-71F2-4842-86B2-BC7A609D3853}"/>
              </a:ext>
            </a:extLst>
          </p:cNvPr>
          <p:cNvGrpSpPr/>
          <p:nvPr/>
        </p:nvGrpSpPr>
        <p:grpSpPr>
          <a:xfrm>
            <a:off x="1135737" y="1067380"/>
            <a:ext cx="1260000" cy="900000"/>
            <a:chOff x="3074504" y="1020417"/>
            <a:chExt cx="1260000" cy="467999"/>
          </a:xfrm>
        </p:grpSpPr>
        <p:sp>
          <p:nvSpPr>
            <p:cNvPr id="34" name="Rectangle 33">
              <a:extLst>
                <a:ext uri="{FF2B5EF4-FFF2-40B4-BE49-F238E27FC236}">
                  <a16:creationId xmlns:a16="http://schemas.microsoft.com/office/drawing/2014/main" id="{BAA926A5-A759-A542-AC08-DD1CEF326EA6}"/>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35" name="TextBox 34">
              <a:extLst>
                <a:ext uri="{FF2B5EF4-FFF2-40B4-BE49-F238E27FC236}">
                  <a16:creationId xmlns:a16="http://schemas.microsoft.com/office/drawing/2014/main" id="{4A36812D-89A6-2E49-9DBE-3BB857B25A60}"/>
                </a:ext>
              </a:extLst>
            </p:cNvPr>
            <p:cNvSpPr txBox="1"/>
            <p:nvPr/>
          </p:nvSpPr>
          <p:spPr>
            <a:xfrm>
              <a:off x="3331673" y="1151004"/>
              <a:ext cx="74571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Staff</a:t>
              </a:r>
            </a:p>
          </p:txBody>
        </p:sp>
      </p:grpSp>
      <p:grpSp>
        <p:nvGrpSpPr>
          <p:cNvPr id="39" name="Group 38">
            <a:extLst>
              <a:ext uri="{FF2B5EF4-FFF2-40B4-BE49-F238E27FC236}">
                <a16:creationId xmlns:a16="http://schemas.microsoft.com/office/drawing/2014/main" id="{B53AF15A-EE07-2244-93A0-EB5C42C55E78}"/>
              </a:ext>
            </a:extLst>
          </p:cNvPr>
          <p:cNvGrpSpPr/>
          <p:nvPr/>
        </p:nvGrpSpPr>
        <p:grpSpPr>
          <a:xfrm>
            <a:off x="3460547" y="5316771"/>
            <a:ext cx="1260000" cy="900000"/>
            <a:chOff x="3074504" y="1020417"/>
            <a:chExt cx="1260000" cy="467999"/>
          </a:xfrm>
        </p:grpSpPr>
        <p:sp>
          <p:nvSpPr>
            <p:cNvPr id="40" name="Rectangle 39">
              <a:extLst>
                <a:ext uri="{FF2B5EF4-FFF2-40B4-BE49-F238E27FC236}">
                  <a16:creationId xmlns:a16="http://schemas.microsoft.com/office/drawing/2014/main" id="{5316F1F2-5A95-4E47-AB89-994BF1F45A24}"/>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highlight>
                  <a:srgbClr val="00FFFF"/>
                </a:highlight>
                <a:latin typeface="Arial Narrow" panose="020B0606020202030204" pitchFamily="34" charset="0"/>
              </a:endParaRPr>
            </a:p>
          </p:txBody>
        </p:sp>
        <p:sp>
          <p:nvSpPr>
            <p:cNvPr id="41" name="TextBox 40">
              <a:extLst>
                <a:ext uri="{FF2B5EF4-FFF2-40B4-BE49-F238E27FC236}">
                  <a16:creationId xmlns:a16="http://schemas.microsoft.com/office/drawing/2014/main" id="{15EE5BE8-7909-744D-A16A-97A0D1245C40}"/>
                </a:ext>
              </a:extLst>
            </p:cNvPr>
            <p:cNvSpPr txBox="1"/>
            <p:nvPr/>
          </p:nvSpPr>
          <p:spPr>
            <a:xfrm>
              <a:off x="3219466" y="1151004"/>
              <a:ext cx="970137" cy="176048"/>
            </a:xfrm>
            <a:prstGeom prst="rect">
              <a:avLst/>
            </a:prstGeom>
            <a:noFill/>
          </p:spPr>
          <p:txBody>
            <a:bodyPr wrap="none" rtlCol="0" anchor="ctr">
              <a:spAutoFit/>
            </a:bodyPr>
            <a:lstStyle/>
            <a:p>
              <a:pPr algn="ctr"/>
              <a:r>
                <a:rPr lang="en-SG" sz="1600" dirty="0">
                  <a:highlight>
                    <a:srgbClr val="00FFFF"/>
                  </a:highlight>
                  <a:latin typeface="Consolas" panose="020B0609020204030204" pitchFamily="49" charset="0"/>
                  <a:cs typeface="Consolas" panose="020B0609020204030204" pitchFamily="49" charset="0"/>
                </a:rPr>
                <a:t>Cuisine</a:t>
              </a:r>
            </a:p>
          </p:txBody>
        </p:sp>
      </p:grpSp>
      <p:grpSp>
        <p:nvGrpSpPr>
          <p:cNvPr id="42" name="Group 41">
            <a:extLst>
              <a:ext uri="{FF2B5EF4-FFF2-40B4-BE49-F238E27FC236}">
                <a16:creationId xmlns:a16="http://schemas.microsoft.com/office/drawing/2014/main" id="{159D2608-562B-8A4E-9B05-DB9175758BC3}"/>
              </a:ext>
            </a:extLst>
          </p:cNvPr>
          <p:cNvGrpSpPr/>
          <p:nvPr/>
        </p:nvGrpSpPr>
        <p:grpSpPr>
          <a:xfrm>
            <a:off x="9687411" y="1070804"/>
            <a:ext cx="1632494" cy="900000"/>
            <a:chOff x="2990488" y="1020417"/>
            <a:chExt cx="1260000" cy="467999"/>
          </a:xfrm>
        </p:grpSpPr>
        <p:sp>
          <p:nvSpPr>
            <p:cNvPr id="43" name="Rectangle 42">
              <a:extLst>
                <a:ext uri="{FF2B5EF4-FFF2-40B4-BE49-F238E27FC236}">
                  <a16:creationId xmlns:a16="http://schemas.microsoft.com/office/drawing/2014/main" id="{63D5F330-23CE-7046-89FA-BD49AF6A3CD2}"/>
                </a:ext>
              </a:extLst>
            </p:cNvPr>
            <p:cNvSpPr/>
            <p:nvPr/>
          </p:nvSpPr>
          <p:spPr>
            <a:xfrm>
              <a:off x="2990488"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4" name="TextBox 43">
              <a:extLst>
                <a:ext uri="{FF2B5EF4-FFF2-40B4-BE49-F238E27FC236}">
                  <a16:creationId xmlns:a16="http://schemas.microsoft.com/office/drawing/2014/main" id="{12DA6C78-B4F8-F74E-9E4A-5F75AB4EA4BD}"/>
                </a:ext>
              </a:extLst>
            </p:cNvPr>
            <p:cNvSpPr txBox="1"/>
            <p:nvPr/>
          </p:nvSpPr>
          <p:spPr>
            <a:xfrm>
              <a:off x="3191524" y="1146898"/>
              <a:ext cx="85792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Member</a:t>
              </a:r>
            </a:p>
          </p:txBody>
        </p:sp>
      </p:grpSp>
      <p:grpSp>
        <p:nvGrpSpPr>
          <p:cNvPr id="45" name="Group 44">
            <a:extLst>
              <a:ext uri="{FF2B5EF4-FFF2-40B4-BE49-F238E27FC236}">
                <a16:creationId xmlns:a16="http://schemas.microsoft.com/office/drawing/2014/main" id="{9BF87512-8E95-6642-BC7E-AEAD872F208A}"/>
              </a:ext>
            </a:extLst>
          </p:cNvPr>
          <p:cNvGrpSpPr/>
          <p:nvPr/>
        </p:nvGrpSpPr>
        <p:grpSpPr>
          <a:xfrm>
            <a:off x="3460547" y="2518114"/>
            <a:ext cx="1260000" cy="900000"/>
            <a:chOff x="3074504" y="1020417"/>
            <a:chExt cx="1260000" cy="467999"/>
          </a:xfrm>
        </p:grpSpPr>
        <p:sp>
          <p:nvSpPr>
            <p:cNvPr id="46" name="Rectangle 45">
              <a:extLst>
                <a:ext uri="{FF2B5EF4-FFF2-40B4-BE49-F238E27FC236}">
                  <a16:creationId xmlns:a16="http://schemas.microsoft.com/office/drawing/2014/main" id="{C7F0631F-FB1B-734B-A780-D2A76DB95889}"/>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7" name="TextBox 46">
              <a:extLst>
                <a:ext uri="{FF2B5EF4-FFF2-40B4-BE49-F238E27FC236}">
                  <a16:creationId xmlns:a16="http://schemas.microsoft.com/office/drawing/2014/main" id="{F3007261-31F1-4342-B13D-E5C3DA5EF260}"/>
                </a:ext>
              </a:extLst>
            </p:cNvPr>
            <p:cNvSpPr txBox="1"/>
            <p:nvPr/>
          </p:nvSpPr>
          <p:spPr>
            <a:xfrm>
              <a:off x="3387779" y="1151004"/>
              <a:ext cx="633508" cy="176048"/>
            </a:xfrm>
            <a:prstGeom prst="rect">
              <a:avLst/>
            </a:prstGeom>
            <a:noFill/>
          </p:spPr>
          <p:txBody>
            <a:bodyPr wrap="none" rtlCol="0" anchor="ctr">
              <a:spAutoFit/>
            </a:bodyPr>
            <a:lstStyle/>
            <a:p>
              <a:pPr algn="ctr"/>
              <a:r>
                <a:rPr lang="en-SG" sz="1600" dirty="0">
                  <a:highlight>
                    <a:srgbClr val="FFFF00"/>
                  </a:highlight>
                  <a:latin typeface="Consolas" panose="020B0609020204030204" pitchFamily="49" charset="0"/>
                  <a:cs typeface="Consolas" panose="020B0609020204030204" pitchFamily="49" charset="0"/>
                </a:rPr>
                <a:t>Item</a:t>
              </a:r>
            </a:p>
          </p:txBody>
        </p:sp>
      </p:grpSp>
      <p:grpSp>
        <p:nvGrpSpPr>
          <p:cNvPr id="48" name="Group 47">
            <a:extLst>
              <a:ext uri="{FF2B5EF4-FFF2-40B4-BE49-F238E27FC236}">
                <a16:creationId xmlns:a16="http://schemas.microsoft.com/office/drawing/2014/main" id="{B05CAC73-B99A-3D4C-B2CC-7AC223B4DEDB}"/>
              </a:ext>
            </a:extLst>
          </p:cNvPr>
          <p:cNvGrpSpPr/>
          <p:nvPr/>
        </p:nvGrpSpPr>
        <p:grpSpPr>
          <a:xfrm>
            <a:off x="5790091" y="1062908"/>
            <a:ext cx="1260000" cy="900000"/>
            <a:chOff x="3074504" y="1020417"/>
            <a:chExt cx="1260000" cy="467999"/>
          </a:xfrm>
        </p:grpSpPr>
        <p:sp>
          <p:nvSpPr>
            <p:cNvPr id="49" name="Rectangle 48">
              <a:extLst>
                <a:ext uri="{FF2B5EF4-FFF2-40B4-BE49-F238E27FC236}">
                  <a16:creationId xmlns:a16="http://schemas.microsoft.com/office/drawing/2014/main" id="{1A4CF9D8-3CB3-A14B-8D65-2CC479EFDD1B}"/>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50" name="TextBox 49">
              <a:extLst>
                <a:ext uri="{FF2B5EF4-FFF2-40B4-BE49-F238E27FC236}">
                  <a16:creationId xmlns:a16="http://schemas.microsoft.com/office/drawing/2014/main" id="{9E33DF29-1AB7-B745-A640-FA62270AD40C}"/>
                </a:ext>
              </a:extLst>
            </p:cNvPr>
            <p:cNvSpPr txBox="1"/>
            <p:nvPr/>
          </p:nvSpPr>
          <p:spPr>
            <a:xfrm>
              <a:off x="3331672" y="1166281"/>
              <a:ext cx="745718" cy="145495"/>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Order</a:t>
              </a:r>
            </a:p>
          </p:txBody>
        </p:sp>
      </p:grpSp>
      <p:sp>
        <p:nvSpPr>
          <p:cNvPr id="51" name="Diamond 50">
            <a:extLst>
              <a:ext uri="{FF2B5EF4-FFF2-40B4-BE49-F238E27FC236}">
                <a16:creationId xmlns:a16="http://schemas.microsoft.com/office/drawing/2014/main" id="{07EBBC08-E323-014C-AE89-8B812F90E4D7}"/>
              </a:ext>
            </a:extLst>
          </p:cNvPr>
          <p:cNvSpPr/>
          <p:nvPr/>
        </p:nvSpPr>
        <p:spPr>
          <a:xfrm>
            <a:off x="7637773" y="1135972"/>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3" name="TextBox 52">
            <a:extLst>
              <a:ext uri="{FF2B5EF4-FFF2-40B4-BE49-F238E27FC236}">
                <a16:creationId xmlns:a16="http://schemas.microsoft.com/office/drawing/2014/main" id="{D60D3AFC-0E34-7648-B4A1-F69AC508A156}"/>
              </a:ext>
            </a:extLst>
          </p:cNvPr>
          <p:cNvSpPr txBox="1"/>
          <p:nvPr/>
        </p:nvSpPr>
        <p:spPr>
          <a:xfrm>
            <a:off x="7733930" y="1256056"/>
            <a:ext cx="1291405" cy="584775"/>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ordered by</a:t>
            </a:r>
            <a:endParaRPr lang="en-SG" dirty="0">
              <a:latin typeface="Consolas" panose="020B0609020204030204" pitchFamily="49" charset="0"/>
              <a:cs typeface="Consolas" panose="020B0609020204030204" pitchFamily="49" charset="0"/>
            </a:endParaRPr>
          </a:p>
        </p:txBody>
      </p:sp>
      <p:sp>
        <p:nvSpPr>
          <p:cNvPr id="54" name="Diamond 53">
            <a:extLst>
              <a:ext uri="{FF2B5EF4-FFF2-40B4-BE49-F238E27FC236}">
                <a16:creationId xmlns:a16="http://schemas.microsoft.com/office/drawing/2014/main" id="{9D0DC0C2-3D61-A141-884D-EAC7F67B7153}"/>
              </a:ext>
            </a:extLst>
          </p:cNvPr>
          <p:cNvSpPr/>
          <p:nvPr/>
        </p:nvSpPr>
        <p:spPr>
          <a:xfrm>
            <a:off x="3330275" y="1134640"/>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5" name="TextBox 54">
            <a:extLst>
              <a:ext uri="{FF2B5EF4-FFF2-40B4-BE49-F238E27FC236}">
                <a16:creationId xmlns:a16="http://schemas.microsoft.com/office/drawing/2014/main" id="{4937356C-5A13-3240-BD0E-EBDC704BE062}"/>
              </a:ext>
            </a:extLst>
          </p:cNvPr>
          <p:cNvSpPr txBox="1"/>
          <p:nvPr/>
        </p:nvSpPr>
        <p:spPr>
          <a:xfrm>
            <a:off x="3422610" y="1300858"/>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prepare</a:t>
            </a:r>
            <a:endParaRPr lang="en-SG" dirty="0">
              <a:latin typeface="Consolas" panose="020B0609020204030204" pitchFamily="49" charset="0"/>
              <a:cs typeface="Consolas" panose="020B0609020204030204" pitchFamily="49" charset="0"/>
            </a:endParaRPr>
          </a:p>
        </p:txBody>
      </p:sp>
      <p:sp>
        <p:nvSpPr>
          <p:cNvPr id="56" name="Diamond 55">
            <a:extLst>
              <a:ext uri="{FF2B5EF4-FFF2-40B4-BE49-F238E27FC236}">
                <a16:creationId xmlns:a16="http://schemas.microsoft.com/office/drawing/2014/main" id="{5DEEC5D2-DF45-3F41-891C-B8CD9FA5FC14}"/>
              </a:ext>
            </a:extLst>
          </p:cNvPr>
          <p:cNvSpPr/>
          <p:nvPr/>
        </p:nvSpPr>
        <p:spPr>
          <a:xfrm>
            <a:off x="3331678" y="3996991"/>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7" name="TextBox 56">
            <a:extLst>
              <a:ext uri="{FF2B5EF4-FFF2-40B4-BE49-F238E27FC236}">
                <a16:creationId xmlns:a16="http://schemas.microsoft.com/office/drawing/2014/main" id="{9877B2F1-4CBF-B049-A703-6C3A9D2CE708}"/>
              </a:ext>
            </a:extLst>
          </p:cNvPr>
          <p:cNvSpPr txBox="1"/>
          <p:nvPr/>
        </p:nvSpPr>
        <p:spPr>
          <a:xfrm>
            <a:off x="3424013" y="4163209"/>
            <a:ext cx="1291405" cy="338554"/>
          </a:xfrm>
          <a:prstGeom prst="rect">
            <a:avLst/>
          </a:prstGeom>
          <a:noFill/>
        </p:spPr>
        <p:txBody>
          <a:bodyPr wrap="square" rtlCol="0" anchor="ctr">
            <a:spAutoFit/>
          </a:bodyPr>
          <a:lstStyle/>
          <a:p>
            <a:pPr algn="ctr"/>
            <a:r>
              <a:rPr lang="en-US" sz="1600" dirty="0">
                <a:highlight>
                  <a:srgbClr val="00FF00"/>
                </a:highlight>
                <a:latin typeface="Consolas" panose="020B0609020204030204" pitchFamily="49" charset="0"/>
                <a:cs typeface="Consolas" panose="020B0609020204030204" pitchFamily="49" charset="0"/>
              </a:rPr>
              <a:t>from</a:t>
            </a:r>
            <a:endParaRPr lang="en-SG" dirty="0">
              <a:highlight>
                <a:srgbClr val="00FF00"/>
              </a:highlight>
              <a:latin typeface="Consolas" panose="020B0609020204030204" pitchFamily="49" charset="0"/>
              <a:cs typeface="Consolas" panose="020B0609020204030204" pitchFamily="49" charset="0"/>
            </a:endParaRPr>
          </a:p>
        </p:txBody>
      </p:sp>
      <p:sp>
        <p:nvSpPr>
          <p:cNvPr id="58" name="Diamond 57">
            <a:extLst>
              <a:ext uri="{FF2B5EF4-FFF2-40B4-BE49-F238E27FC236}">
                <a16:creationId xmlns:a16="http://schemas.microsoft.com/office/drawing/2014/main" id="{9BD09044-1B97-BE4E-9135-D8C475062614}"/>
              </a:ext>
            </a:extLst>
          </p:cNvPr>
          <p:cNvSpPr/>
          <p:nvPr/>
        </p:nvSpPr>
        <p:spPr>
          <a:xfrm>
            <a:off x="1011997" y="3996991"/>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9" name="TextBox 58">
            <a:extLst>
              <a:ext uri="{FF2B5EF4-FFF2-40B4-BE49-F238E27FC236}">
                <a16:creationId xmlns:a16="http://schemas.microsoft.com/office/drawing/2014/main" id="{8B8DE14F-B313-8548-B873-64705228B36E}"/>
              </a:ext>
            </a:extLst>
          </p:cNvPr>
          <p:cNvSpPr txBox="1"/>
          <p:nvPr/>
        </p:nvSpPr>
        <p:spPr>
          <a:xfrm>
            <a:off x="1104332" y="4163209"/>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cook</a:t>
            </a:r>
            <a:endParaRPr lang="en-SG" dirty="0">
              <a:latin typeface="Consolas" panose="020B0609020204030204" pitchFamily="49" charset="0"/>
              <a:cs typeface="Consolas" panose="020B0609020204030204" pitchFamily="49" charset="0"/>
            </a:endParaRPr>
          </a:p>
        </p:txBody>
      </p:sp>
      <p:cxnSp>
        <p:nvCxnSpPr>
          <p:cNvPr id="62" name="Straight Connector 61">
            <a:extLst>
              <a:ext uri="{FF2B5EF4-FFF2-40B4-BE49-F238E27FC236}">
                <a16:creationId xmlns:a16="http://schemas.microsoft.com/office/drawing/2014/main" id="{A0F4DB5F-A498-EE4C-A8CD-334E9A4253DB}"/>
              </a:ext>
            </a:extLst>
          </p:cNvPr>
          <p:cNvCxnSpPr>
            <a:cxnSpLocks/>
            <a:stCxn id="34" idx="2"/>
            <a:endCxn id="58" idx="0"/>
          </p:cNvCxnSpPr>
          <p:nvPr/>
        </p:nvCxnSpPr>
        <p:spPr>
          <a:xfrm>
            <a:off x="1765737" y="1967380"/>
            <a:ext cx="5320" cy="20296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732B50-43B5-5143-A51C-4E3F763684E6}"/>
              </a:ext>
            </a:extLst>
          </p:cNvPr>
          <p:cNvCxnSpPr>
            <a:cxnSpLocks/>
            <a:stCxn id="34" idx="3"/>
            <a:endCxn id="54" idx="1"/>
          </p:cNvCxnSpPr>
          <p:nvPr/>
        </p:nvCxnSpPr>
        <p:spPr>
          <a:xfrm>
            <a:off x="2395737" y="1517380"/>
            <a:ext cx="9345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2B19370-CC4A-FD44-A1C7-C92BCF4D4483}"/>
              </a:ext>
            </a:extLst>
          </p:cNvPr>
          <p:cNvCxnSpPr>
            <a:cxnSpLocks/>
            <a:stCxn id="54" idx="3"/>
            <a:endCxn id="49" idx="1"/>
          </p:cNvCxnSpPr>
          <p:nvPr/>
        </p:nvCxnSpPr>
        <p:spPr>
          <a:xfrm flipV="1">
            <a:off x="4848395" y="1512908"/>
            <a:ext cx="941696" cy="4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2A3F89-D152-374B-8400-8B80C743DA37}"/>
              </a:ext>
            </a:extLst>
          </p:cNvPr>
          <p:cNvCxnSpPr>
            <a:cxnSpLocks/>
            <a:stCxn id="49" idx="3"/>
            <a:endCxn id="51" idx="1"/>
          </p:cNvCxnSpPr>
          <p:nvPr/>
        </p:nvCxnSpPr>
        <p:spPr>
          <a:xfrm>
            <a:off x="7050091" y="1512908"/>
            <a:ext cx="587682" cy="5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2737836-E1CD-844F-9120-DF390410D452}"/>
              </a:ext>
            </a:extLst>
          </p:cNvPr>
          <p:cNvCxnSpPr>
            <a:cxnSpLocks/>
            <a:stCxn id="51" idx="3"/>
            <a:endCxn id="43" idx="1"/>
          </p:cNvCxnSpPr>
          <p:nvPr/>
        </p:nvCxnSpPr>
        <p:spPr>
          <a:xfrm>
            <a:off x="9155893" y="1518712"/>
            <a:ext cx="531518" cy="2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9EDB4AA-8CEA-F748-A87E-FFA3DAF6854A}"/>
              </a:ext>
            </a:extLst>
          </p:cNvPr>
          <p:cNvCxnSpPr>
            <a:cxnSpLocks/>
            <a:stCxn id="40" idx="1"/>
          </p:cNvCxnSpPr>
          <p:nvPr/>
        </p:nvCxnSpPr>
        <p:spPr>
          <a:xfrm flipH="1" flipV="1">
            <a:off x="2037166" y="4614986"/>
            <a:ext cx="1423381" cy="11517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955ED4B-CCC4-7746-BF1E-1A9F79D02BA6}"/>
              </a:ext>
            </a:extLst>
          </p:cNvPr>
          <p:cNvCxnSpPr>
            <a:cxnSpLocks/>
            <a:stCxn id="46" idx="0"/>
            <a:endCxn id="54" idx="2"/>
          </p:cNvCxnSpPr>
          <p:nvPr/>
        </p:nvCxnSpPr>
        <p:spPr>
          <a:xfrm flipH="1" flipV="1">
            <a:off x="4089335" y="1900119"/>
            <a:ext cx="1212" cy="6179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C9893C5-A986-D14E-B2A3-2A39B033C407}"/>
              </a:ext>
            </a:extLst>
          </p:cNvPr>
          <p:cNvCxnSpPr>
            <a:cxnSpLocks/>
            <a:stCxn id="56" idx="0"/>
            <a:endCxn id="46" idx="2"/>
          </p:cNvCxnSpPr>
          <p:nvPr/>
        </p:nvCxnSpPr>
        <p:spPr>
          <a:xfrm flipH="1" flipV="1">
            <a:off x="4090547" y="3418114"/>
            <a:ext cx="191" cy="5788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3181E0F-33CD-8244-B133-315A12665D06}"/>
              </a:ext>
            </a:extLst>
          </p:cNvPr>
          <p:cNvCxnSpPr>
            <a:cxnSpLocks/>
            <a:stCxn id="40" idx="0"/>
            <a:endCxn id="56" idx="2"/>
          </p:cNvCxnSpPr>
          <p:nvPr/>
        </p:nvCxnSpPr>
        <p:spPr>
          <a:xfrm flipV="1">
            <a:off x="4090547" y="4762470"/>
            <a:ext cx="191" cy="5543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83254C30-F42B-C345-9ECF-F6D24055673D}"/>
              </a:ext>
            </a:extLst>
          </p:cNvPr>
          <p:cNvSpPr/>
          <p:nvPr/>
        </p:nvSpPr>
        <p:spPr>
          <a:xfrm>
            <a:off x="1284906"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a:extLst>
              <a:ext uri="{FF2B5EF4-FFF2-40B4-BE49-F238E27FC236}">
                <a16:creationId xmlns:a16="http://schemas.microsoft.com/office/drawing/2014/main" id="{B9A90C84-A850-6E49-A579-4E51CABF2B53}"/>
              </a:ext>
            </a:extLst>
          </p:cNvPr>
          <p:cNvSpPr/>
          <p:nvPr/>
        </p:nvSpPr>
        <p:spPr>
          <a:xfrm>
            <a:off x="777166" y="9415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95" name="Oval 94">
            <a:extLst>
              <a:ext uri="{FF2B5EF4-FFF2-40B4-BE49-F238E27FC236}">
                <a16:creationId xmlns:a16="http://schemas.microsoft.com/office/drawing/2014/main" id="{6AB0E1EC-941E-0B4A-834E-9D75C7BB9BEB}"/>
              </a:ext>
            </a:extLst>
          </p:cNvPr>
          <p:cNvSpPr/>
          <p:nvPr/>
        </p:nvSpPr>
        <p:spPr>
          <a:xfrm>
            <a:off x="1837424" y="557436"/>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a:extLst>
              <a:ext uri="{FF2B5EF4-FFF2-40B4-BE49-F238E27FC236}">
                <a16:creationId xmlns:a16="http://schemas.microsoft.com/office/drawing/2014/main" id="{7A342D15-4AB2-AA4C-B40E-D32D6390C9FB}"/>
              </a:ext>
            </a:extLst>
          </p:cNvPr>
          <p:cNvSpPr/>
          <p:nvPr/>
        </p:nvSpPr>
        <p:spPr>
          <a:xfrm>
            <a:off x="1327718" y="94151"/>
            <a:ext cx="1260000" cy="432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id</a:t>
            </a:r>
          </a:p>
        </p:txBody>
      </p:sp>
      <p:sp>
        <p:nvSpPr>
          <p:cNvPr id="97" name="Oval 96">
            <a:extLst>
              <a:ext uri="{FF2B5EF4-FFF2-40B4-BE49-F238E27FC236}">
                <a16:creationId xmlns:a16="http://schemas.microsoft.com/office/drawing/2014/main" id="{4D91E0B4-EC60-3F41-B32E-EB0F4401EB80}"/>
              </a:ext>
            </a:extLst>
          </p:cNvPr>
          <p:cNvSpPr/>
          <p:nvPr/>
        </p:nvSpPr>
        <p:spPr>
          <a:xfrm>
            <a:off x="5803798" y="547095"/>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a:extLst>
              <a:ext uri="{FF2B5EF4-FFF2-40B4-BE49-F238E27FC236}">
                <a16:creationId xmlns:a16="http://schemas.microsoft.com/office/drawing/2014/main" id="{90CBF32A-7071-2D44-B64D-AC1DD99F08F8}"/>
              </a:ext>
            </a:extLst>
          </p:cNvPr>
          <p:cNvSpPr/>
          <p:nvPr/>
        </p:nvSpPr>
        <p:spPr>
          <a:xfrm>
            <a:off x="5281798" y="94151"/>
            <a:ext cx="1260000" cy="432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id</a:t>
            </a:r>
          </a:p>
        </p:txBody>
      </p:sp>
      <p:sp>
        <p:nvSpPr>
          <p:cNvPr id="99" name="Oval 98">
            <a:extLst>
              <a:ext uri="{FF2B5EF4-FFF2-40B4-BE49-F238E27FC236}">
                <a16:creationId xmlns:a16="http://schemas.microsoft.com/office/drawing/2014/main" id="{0F601499-0284-E140-97FF-826BE979201B}"/>
              </a:ext>
            </a:extLst>
          </p:cNvPr>
          <p:cNvSpPr/>
          <p:nvPr/>
        </p:nvSpPr>
        <p:spPr>
          <a:xfrm>
            <a:off x="3981335"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a:extLst>
              <a:ext uri="{FF2B5EF4-FFF2-40B4-BE49-F238E27FC236}">
                <a16:creationId xmlns:a16="http://schemas.microsoft.com/office/drawing/2014/main" id="{6011F695-F34E-DB49-B42A-3F07F0D6A7E9}"/>
              </a:ext>
            </a:extLst>
          </p:cNvPr>
          <p:cNvSpPr/>
          <p:nvPr/>
        </p:nvSpPr>
        <p:spPr>
          <a:xfrm>
            <a:off x="3473595" y="9415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quantity</a:t>
            </a:r>
          </a:p>
        </p:txBody>
      </p:sp>
      <p:sp>
        <p:nvSpPr>
          <p:cNvPr id="102" name="Rectangle 101">
            <a:extLst>
              <a:ext uri="{FF2B5EF4-FFF2-40B4-BE49-F238E27FC236}">
                <a16:creationId xmlns:a16="http://schemas.microsoft.com/office/drawing/2014/main" id="{A22EB792-C97E-4642-A464-CEC85312F227}"/>
              </a:ext>
            </a:extLst>
          </p:cNvPr>
          <p:cNvSpPr/>
          <p:nvPr/>
        </p:nvSpPr>
        <p:spPr>
          <a:xfrm>
            <a:off x="5058885" y="555077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3" name="Rectangle 102">
            <a:extLst>
              <a:ext uri="{FF2B5EF4-FFF2-40B4-BE49-F238E27FC236}">
                <a16:creationId xmlns:a16="http://schemas.microsoft.com/office/drawing/2014/main" id="{74C42C28-D696-A94B-BC35-771AD2E12C12}"/>
              </a:ext>
            </a:extLst>
          </p:cNvPr>
          <p:cNvSpPr/>
          <p:nvPr/>
        </p:nvSpPr>
        <p:spPr>
          <a:xfrm>
            <a:off x="1964801" y="2552998"/>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highlight>
                  <a:srgbClr val="FFFF00"/>
                </a:highlight>
                <a:latin typeface="Consolas" panose="020B0609020204030204" pitchFamily="49" charset="0"/>
                <a:cs typeface="Consolas" panose="020B0609020204030204" pitchFamily="49" charset="0"/>
              </a:rPr>
              <a:t>name</a:t>
            </a:r>
          </a:p>
        </p:txBody>
      </p:sp>
      <p:sp>
        <p:nvSpPr>
          <p:cNvPr id="105" name="Oval 104">
            <a:extLst>
              <a:ext uri="{FF2B5EF4-FFF2-40B4-BE49-F238E27FC236}">
                <a16:creationId xmlns:a16="http://schemas.microsoft.com/office/drawing/2014/main" id="{E04C7F98-D22C-4542-9307-D9BBD3797BAD}"/>
              </a:ext>
            </a:extLst>
          </p:cNvPr>
          <p:cNvSpPr/>
          <p:nvPr/>
        </p:nvSpPr>
        <p:spPr>
          <a:xfrm>
            <a:off x="10390292" y="663587"/>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9E42AE4A-BD51-6D43-9F52-0DF5ECD88175}"/>
              </a:ext>
            </a:extLst>
          </p:cNvPr>
          <p:cNvSpPr/>
          <p:nvPr/>
        </p:nvSpPr>
        <p:spPr>
          <a:xfrm>
            <a:off x="10056767" y="143498"/>
            <a:ext cx="782911"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first</a:t>
            </a:r>
          </a:p>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7" name="Oval 106">
            <a:extLst>
              <a:ext uri="{FF2B5EF4-FFF2-40B4-BE49-F238E27FC236}">
                <a16:creationId xmlns:a16="http://schemas.microsoft.com/office/drawing/2014/main" id="{2FB1D081-6DDC-D743-8FBD-053BED8D3902}"/>
              </a:ext>
            </a:extLst>
          </p:cNvPr>
          <p:cNvSpPr/>
          <p:nvPr/>
        </p:nvSpPr>
        <p:spPr>
          <a:xfrm>
            <a:off x="10980295" y="652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a:extLst>
              <a:ext uri="{FF2B5EF4-FFF2-40B4-BE49-F238E27FC236}">
                <a16:creationId xmlns:a16="http://schemas.microsoft.com/office/drawing/2014/main" id="{C59C3169-74EC-464D-81B1-169BC325AA68}"/>
              </a:ext>
            </a:extLst>
          </p:cNvPr>
          <p:cNvSpPr/>
          <p:nvPr/>
        </p:nvSpPr>
        <p:spPr>
          <a:xfrm>
            <a:off x="10744199" y="149032"/>
            <a:ext cx="688193"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last</a:t>
            </a:r>
          </a:p>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9" name="Rectangle 108">
            <a:extLst>
              <a:ext uri="{FF2B5EF4-FFF2-40B4-BE49-F238E27FC236}">
                <a16:creationId xmlns:a16="http://schemas.microsoft.com/office/drawing/2014/main" id="{34274497-FD1C-074C-AB69-81E198EC6B10}"/>
              </a:ext>
            </a:extLst>
          </p:cNvPr>
          <p:cNvSpPr/>
          <p:nvPr/>
        </p:nvSpPr>
        <p:spPr>
          <a:xfrm>
            <a:off x="9381795" y="175151"/>
            <a:ext cx="79835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phone</a:t>
            </a:r>
          </a:p>
        </p:txBody>
      </p:sp>
      <p:sp>
        <p:nvSpPr>
          <p:cNvPr id="110" name="Oval 109">
            <a:extLst>
              <a:ext uri="{FF2B5EF4-FFF2-40B4-BE49-F238E27FC236}">
                <a16:creationId xmlns:a16="http://schemas.microsoft.com/office/drawing/2014/main" id="{17E19EF4-2B44-5B4B-8F53-2D8E8C15DC91}"/>
              </a:ext>
            </a:extLst>
          </p:cNvPr>
          <p:cNvSpPr/>
          <p:nvPr/>
        </p:nvSpPr>
        <p:spPr>
          <a:xfrm>
            <a:off x="9810978" y="655250"/>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a:extLst>
              <a:ext uri="{FF2B5EF4-FFF2-40B4-BE49-F238E27FC236}">
                <a16:creationId xmlns:a16="http://schemas.microsoft.com/office/drawing/2014/main" id="{D5662DF4-2B9A-2E41-95B7-7BC911525354}"/>
              </a:ext>
            </a:extLst>
          </p:cNvPr>
          <p:cNvSpPr/>
          <p:nvPr/>
        </p:nvSpPr>
        <p:spPr>
          <a:xfrm>
            <a:off x="1964801" y="2946825"/>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price</a:t>
            </a:r>
          </a:p>
        </p:txBody>
      </p:sp>
      <p:sp>
        <p:nvSpPr>
          <p:cNvPr id="112" name="Oval 111">
            <a:extLst>
              <a:ext uri="{FF2B5EF4-FFF2-40B4-BE49-F238E27FC236}">
                <a16:creationId xmlns:a16="http://schemas.microsoft.com/office/drawing/2014/main" id="{AAFA0B00-EFF9-0A42-B146-A86425A952BB}"/>
              </a:ext>
            </a:extLst>
          </p:cNvPr>
          <p:cNvSpPr/>
          <p:nvPr/>
        </p:nvSpPr>
        <p:spPr>
          <a:xfrm>
            <a:off x="2951030" y="305482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E3C19F87-3C70-E346-AC65-A0ADA99614C7}"/>
              </a:ext>
            </a:extLst>
          </p:cNvPr>
          <p:cNvSpPr/>
          <p:nvPr/>
        </p:nvSpPr>
        <p:spPr>
          <a:xfrm>
            <a:off x="2951030" y="2680982"/>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F9BFC741-540B-054F-B755-6508541F07D7}"/>
              </a:ext>
            </a:extLst>
          </p:cNvPr>
          <p:cNvSpPr/>
          <p:nvPr/>
        </p:nvSpPr>
        <p:spPr>
          <a:xfrm>
            <a:off x="9953641" y="2237070"/>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D4FA147D-8730-CE41-BDC9-039CB70DCAFD}"/>
              </a:ext>
            </a:extLst>
          </p:cNvPr>
          <p:cNvSpPr/>
          <p:nvPr/>
        </p:nvSpPr>
        <p:spPr>
          <a:xfrm>
            <a:off x="10839678" y="2234267"/>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tangle 116">
            <a:extLst>
              <a:ext uri="{FF2B5EF4-FFF2-40B4-BE49-F238E27FC236}">
                <a16:creationId xmlns:a16="http://schemas.microsoft.com/office/drawing/2014/main" id="{5FA361B0-D449-9C4C-BB78-4E5048FD83CC}"/>
              </a:ext>
            </a:extLst>
          </p:cNvPr>
          <p:cNvSpPr/>
          <p:nvPr/>
        </p:nvSpPr>
        <p:spPr>
          <a:xfrm>
            <a:off x="8871164" y="2559966"/>
            <a:ext cx="163249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registration date</a:t>
            </a:r>
          </a:p>
        </p:txBody>
      </p:sp>
      <p:sp>
        <p:nvSpPr>
          <p:cNvPr id="118" name="Rectangle 117">
            <a:extLst>
              <a:ext uri="{FF2B5EF4-FFF2-40B4-BE49-F238E27FC236}">
                <a16:creationId xmlns:a16="http://schemas.microsoft.com/office/drawing/2014/main" id="{E9A1270C-F3BB-CC43-B690-CCAD6E39BEA6}"/>
              </a:ext>
            </a:extLst>
          </p:cNvPr>
          <p:cNvSpPr/>
          <p:nvPr/>
        </p:nvSpPr>
        <p:spPr>
          <a:xfrm>
            <a:off x="10476125" y="2565500"/>
            <a:ext cx="154170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registration time</a:t>
            </a:r>
          </a:p>
        </p:txBody>
      </p:sp>
      <p:sp>
        <p:nvSpPr>
          <p:cNvPr id="119" name="Oval 118">
            <a:extLst>
              <a:ext uri="{FF2B5EF4-FFF2-40B4-BE49-F238E27FC236}">
                <a16:creationId xmlns:a16="http://schemas.microsoft.com/office/drawing/2014/main" id="{2EB4AFCB-B5BD-734C-BA63-A5D18CAB60C6}"/>
              </a:ext>
            </a:extLst>
          </p:cNvPr>
          <p:cNvSpPr/>
          <p:nvPr/>
        </p:nvSpPr>
        <p:spPr>
          <a:xfrm>
            <a:off x="6316341" y="54709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a:extLst>
              <a:ext uri="{FF2B5EF4-FFF2-40B4-BE49-F238E27FC236}">
                <a16:creationId xmlns:a16="http://schemas.microsoft.com/office/drawing/2014/main" id="{15D77224-0DAC-3147-8706-9B1BB4CCB387}"/>
              </a:ext>
            </a:extLst>
          </p:cNvPr>
          <p:cNvSpPr/>
          <p:nvPr/>
        </p:nvSpPr>
        <p:spPr>
          <a:xfrm>
            <a:off x="6019798" y="100545"/>
            <a:ext cx="782911"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date</a:t>
            </a:r>
          </a:p>
        </p:txBody>
      </p:sp>
      <p:sp>
        <p:nvSpPr>
          <p:cNvPr id="121" name="Oval 120">
            <a:extLst>
              <a:ext uri="{FF2B5EF4-FFF2-40B4-BE49-F238E27FC236}">
                <a16:creationId xmlns:a16="http://schemas.microsoft.com/office/drawing/2014/main" id="{C3CA16AD-DD09-434C-8144-8C8F37B2C2BD}"/>
              </a:ext>
            </a:extLst>
          </p:cNvPr>
          <p:cNvSpPr/>
          <p:nvPr/>
        </p:nvSpPr>
        <p:spPr>
          <a:xfrm>
            <a:off x="6862800"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121">
            <a:extLst>
              <a:ext uri="{FF2B5EF4-FFF2-40B4-BE49-F238E27FC236}">
                <a16:creationId xmlns:a16="http://schemas.microsoft.com/office/drawing/2014/main" id="{296DDCE3-065C-9243-9576-A90EA92ADA97}"/>
              </a:ext>
            </a:extLst>
          </p:cNvPr>
          <p:cNvSpPr/>
          <p:nvPr/>
        </p:nvSpPr>
        <p:spPr>
          <a:xfrm>
            <a:off x="6642269" y="106939"/>
            <a:ext cx="688193"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time</a:t>
            </a:r>
          </a:p>
        </p:txBody>
      </p:sp>
      <p:sp>
        <p:nvSpPr>
          <p:cNvPr id="123" name="Oval 122">
            <a:extLst>
              <a:ext uri="{FF2B5EF4-FFF2-40B4-BE49-F238E27FC236}">
                <a16:creationId xmlns:a16="http://schemas.microsoft.com/office/drawing/2014/main" id="{7E6B104E-0CD1-4946-BE7A-50FC31B8CF84}"/>
              </a:ext>
            </a:extLst>
          </p:cNvPr>
          <p:cNvSpPr/>
          <p:nvPr/>
        </p:nvSpPr>
        <p:spPr>
          <a:xfrm>
            <a:off x="5782943" y="233235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D05F8D4F-66CF-B24A-BB22-078AA39885A9}"/>
              </a:ext>
            </a:extLst>
          </p:cNvPr>
          <p:cNvSpPr/>
          <p:nvPr/>
        </p:nvSpPr>
        <p:spPr>
          <a:xfrm>
            <a:off x="6317977" y="232941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55937A37-A53B-024B-B32C-AC554B513847}"/>
              </a:ext>
            </a:extLst>
          </p:cNvPr>
          <p:cNvSpPr/>
          <p:nvPr/>
        </p:nvSpPr>
        <p:spPr>
          <a:xfrm>
            <a:off x="6970254" y="233235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8EA45BA0-080B-7E42-9397-A1E623461C6C}"/>
              </a:ext>
            </a:extLst>
          </p:cNvPr>
          <p:cNvSpPr/>
          <p:nvPr/>
        </p:nvSpPr>
        <p:spPr>
          <a:xfrm>
            <a:off x="7527599" y="232941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a:extLst>
              <a:ext uri="{FF2B5EF4-FFF2-40B4-BE49-F238E27FC236}">
                <a16:creationId xmlns:a16="http://schemas.microsoft.com/office/drawing/2014/main" id="{822CC8A7-4D4A-C547-8C92-D0622D1C7CBA}"/>
              </a:ext>
            </a:extLst>
          </p:cNvPr>
          <p:cNvSpPr/>
          <p:nvPr/>
        </p:nvSpPr>
        <p:spPr>
          <a:xfrm>
            <a:off x="5192560" y="2689013"/>
            <a:ext cx="983802"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payment type</a:t>
            </a:r>
          </a:p>
        </p:txBody>
      </p:sp>
      <p:sp>
        <p:nvSpPr>
          <p:cNvPr id="128" name="Rectangle 127">
            <a:extLst>
              <a:ext uri="{FF2B5EF4-FFF2-40B4-BE49-F238E27FC236}">
                <a16:creationId xmlns:a16="http://schemas.microsoft.com/office/drawing/2014/main" id="{6F70B8C2-795D-2B43-9864-97625B22261C}"/>
              </a:ext>
            </a:extLst>
          </p:cNvPr>
          <p:cNvSpPr/>
          <p:nvPr/>
        </p:nvSpPr>
        <p:spPr>
          <a:xfrm>
            <a:off x="6139553" y="2600036"/>
            <a:ext cx="635959" cy="34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card</a:t>
            </a:r>
          </a:p>
        </p:txBody>
      </p:sp>
      <p:sp>
        <p:nvSpPr>
          <p:cNvPr id="129" name="Rectangle 128">
            <a:extLst>
              <a:ext uri="{FF2B5EF4-FFF2-40B4-BE49-F238E27FC236}">
                <a16:creationId xmlns:a16="http://schemas.microsoft.com/office/drawing/2014/main" id="{8BE7FF64-7C14-2840-9169-79185184C0CD}"/>
              </a:ext>
            </a:extLst>
          </p:cNvPr>
          <p:cNvSpPr/>
          <p:nvPr/>
        </p:nvSpPr>
        <p:spPr>
          <a:xfrm>
            <a:off x="6738554" y="2675213"/>
            <a:ext cx="635959"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card type</a:t>
            </a:r>
          </a:p>
        </p:txBody>
      </p:sp>
      <p:sp>
        <p:nvSpPr>
          <p:cNvPr id="130" name="Rectangle 129">
            <a:extLst>
              <a:ext uri="{FF2B5EF4-FFF2-40B4-BE49-F238E27FC236}">
                <a16:creationId xmlns:a16="http://schemas.microsoft.com/office/drawing/2014/main" id="{D15521BA-EBAF-6F4F-951E-35BE00164C71}"/>
              </a:ext>
            </a:extLst>
          </p:cNvPr>
          <p:cNvSpPr/>
          <p:nvPr/>
        </p:nvSpPr>
        <p:spPr>
          <a:xfrm>
            <a:off x="7366056" y="2670307"/>
            <a:ext cx="774087"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total price</a:t>
            </a:r>
          </a:p>
        </p:txBody>
      </p:sp>
      <p:cxnSp>
        <p:nvCxnSpPr>
          <p:cNvPr id="131" name="Straight Connector 130">
            <a:extLst>
              <a:ext uri="{FF2B5EF4-FFF2-40B4-BE49-F238E27FC236}">
                <a16:creationId xmlns:a16="http://schemas.microsoft.com/office/drawing/2014/main" id="{C045ED9C-5FC3-5445-B3C4-3F2D80DCE038}"/>
              </a:ext>
            </a:extLst>
          </p:cNvPr>
          <p:cNvCxnSpPr>
            <a:cxnSpLocks/>
            <a:endCxn id="126" idx="1"/>
          </p:cNvCxnSpPr>
          <p:nvPr/>
        </p:nvCxnSpPr>
        <p:spPr>
          <a:xfrm>
            <a:off x="7050091" y="1840831"/>
            <a:ext cx="509140" cy="520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2AF926B-635A-584A-9C2D-A7BBEF5486BF}"/>
              </a:ext>
            </a:extLst>
          </p:cNvPr>
          <p:cNvCxnSpPr>
            <a:cxnSpLocks/>
            <a:endCxn id="97" idx="4"/>
          </p:cNvCxnSpPr>
          <p:nvPr/>
        </p:nvCxnSpPr>
        <p:spPr>
          <a:xfrm flipV="1">
            <a:off x="5911798" y="763095"/>
            <a:ext cx="0"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02977D9-BD20-7340-9641-1F103CC6297A}"/>
              </a:ext>
            </a:extLst>
          </p:cNvPr>
          <p:cNvCxnSpPr>
            <a:cxnSpLocks/>
            <a:stCxn id="49" idx="0"/>
            <a:endCxn id="119" idx="4"/>
          </p:cNvCxnSpPr>
          <p:nvPr/>
        </p:nvCxnSpPr>
        <p:spPr>
          <a:xfrm flipV="1">
            <a:off x="6420091" y="763095"/>
            <a:ext cx="4250"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3F112DD-F99A-DB4E-B347-50CBF323B1E7}"/>
              </a:ext>
            </a:extLst>
          </p:cNvPr>
          <p:cNvCxnSpPr>
            <a:cxnSpLocks/>
            <a:endCxn id="121" idx="4"/>
          </p:cNvCxnSpPr>
          <p:nvPr/>
        </p:nvCxnSpPr>
        <p:spPr>
          <a:xfrm flipV="1">
            <a:off x="6970254" y="760151"/>
            <a:ext cx="546"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EF83287-E5AD-0E42-94E7-2676E33C8293}"/>
              </a:ext>
            </a:extLst>
          </p:cNvPr>
          <p:cNvCxnSpPr>
            <a:cxnSpLocks/>
            <a:stCxn id="54" idx="0"/>
            <a:endCxn id="99" idx="4"/>
          </p:cNvCxnSpPr>
          <p:nvPr/>
        </p:nvCxnSpPr>
        <p:spPr>
          <a:xfrm flipV="1">
            <a:off x="4089335" y="760151"/>
            <a:ext cx="0" cy="374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232FC92-82BF-0F48-8293-091AE46D88CD}"/>
              </a:ext>
            </a:extLst>
          </p:cNvPr>
          <p:cNvCxnSpPr>
            <a:cxnSpLocks/>
            <a:endCxn id="91" idx="4"/>
          </p:cNvCxnSpPr>
          <p:nvPr/>
        </p:nvCxnSpPr>
        <p:spPr>
          <a:xfrm flipV="1">
            <a:off x="1392906" y="760151"/>
            <a:ext cx="0" cy="307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9E8300A-CAB7-B24F-8EFA-CCE4231C72AA}"/>
              </a:ext>
            </a:extLst>
          </p:cNvPr>
          <p:cNvCxnSpPr>
            <a:cxnSpLocks/>
            <a:endCxn id="95" idx="4"/>
          </p:cNvCxnSpPr>
          <p:nvPr/>
        </p:nvCxnSpPr>
        <p:spPr>
          <a:xfrm flipV="1">
            <a:off x="1945424" y="773436"/>
            <a:ext cx="0" cy="2939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B71462-3C09-2D41-BECC-63B5E061B855}"/>
              </a:ext>
            </a:extLst>
          </p:cNvPr>
          <p:cNvCxnSpPr>
            <a:cxnSpLocks/>
            <a:endCxn id="114" idx="6"/>
          </p:cNvCxnSpPr>
          <p:nvPr/>
        </p:nvCxnSpPr>
        <p:spPr>
          <a:xfrm flipH="1">
            <a:off x="3167030" y="2788982"/>
            <a:ext cx="287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A90117F-D551-8A4C-8554-C8993EB5B605}"/>
              </a:ext>
            </a:extLst>
          </p:cNvPr>
          <p:cNvCxnSpPr>
            <a:cxnSpLocks/>
            <a:endCxn id="112" idx="6"/>
          </p:cNvCxnSpPr>
          <p:nvPr/>
        </p:nvCxnSpPr>
        <p:spPr>
          <a:xfrm flipH="1">
            <a:off x="3167030" y="3162825"/>
            <a:ext cx="2935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3124EAA-F333-EB4E-8982-3BC9E504015B}"/>
              </a:ext>
            </a:extLst>
          </p:cNvPr>
          <p:cNvCxnSpPr>
            <a:cxnSpLocks/>
            <a:stCxn id="40" idx="3"/>
            <a:endCxn id="167" idx="2"/>
          </p:cNvCxnSpPr>
          <p:nvPr/>
        </p:nvCxnSpPr>
        <p:spPr>
          <a:xfrm>
            <a:off x="4720547" y="5766771"/>
            <a:ext cx="3826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3AEA6EE6-B14B-3B4B-9B58-537B103FE265}"/>
              </a:ext>
            </a:extLst>
          </p:cNvPr>
          <p:cNvSpPr/>
          <p:nvPr/>
        </p:nvSpPr>
        <p:spPr>
          <a:xfrm>
            <a:off x="5103243" y="5658771"/>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0" name="Straight Connector 169">
            <a:extLst>
              <a:ext uri="{FF2B5EF4-FFF2-40B4-BE49-F238E27FC236}">
                <a16:creationId xmlns:a16="http://schemas.microsoft.com/office/drawing/2014/main" id="{2128316D-9B42-4742-A54F-14B5102DE719}"/>
              </a:ext>
            </a:extLst>
          </p:cNvPr>
          <p:cNvCxnSpPr>
            <a:cxnSpLocks/>
            <a:stCxn id="123" idx="0"/>
          </p:cNvCxnSpPr>
          <p:nvPr/>
        </p:nvCxnSpPr>
        <p:spPr>
          <a:xfrm flipV="1">
            <a:off x="5890943" y="1970805"/>
            <a:ext cx="0" cy="361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E8076AC-3811-EB48-9633-D6428A356002}"/>
              </a:ext>
            </a:extLst>
          </p:cNvPr>
          <p:cNvCxnSpPr>
            <a:cxnSpLocks/>
            <a:stCxn id="49" idx="2"/>
            <a:endCxn id="124" idx="0"/>
          </p:cNvCxnSpPr>
          <p:nvPr/>
        </p:nvCxnSpPr>
        <p:spPr>
          <a:xfrm>
            <a:off x="6420091" y="1962908"/>
            <a:ext cx="5886" cy="3665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1C4E8F8-BE3F-114B-BDB2-B3531C117552}"/>
              </a:ext>
            </a:extLst>
          </p:cNvPr>
          <p:cNvCxnSpPr>
            <a:cxnSpLocks/>
            <a:stCxn id="125" idx="1"/>
          </p:cNvCxnSpPr>
          <p:nvPr/>
        </p:nvCxnSpPr>
        <p:spPr>
          <a:xfrm flipH="1" flipV="1">
            <a:off x="6792977" y="1970804"/>
            <a:ext cx="208909" cy="3931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39E00B3-6A70-1F4F-AD1D-737CE784720C}"/>
              </a:ext>
            </a:extLst>
          </p:cNvPr>
          <p:cNvCxnSpPr>
            <a:cxnSpLocks/>
            <a:endCxn id="115" idx="0"/>
          </p:cNvCxnSpPr>
          <p:nvPr/>
        </p:nvCxnSpPr>
        <p:spPr>
          <a:xfrm>
            <a:off x="10061641" y="1970804"/>
            <a:ext cx="0" cy="2662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FE91B1B-A19E-D441-AB87-897EEC8BDC2B}"/>
              </a:ext>
            </a:extLst>
          </p:cNvPr>
          <p:cNvCxnSpPr>
            <a:cxnSpLocks/>
            <a:stCxn id="116" idx="0"/>
          </p:cNvCxnSpPr>
          <p:nvPr/>
        </p:nvCxnSpPr>
        <p:spPr>
          <a:xfrm flipH="1" flipV="1">
            <a:off x="10947677" y="1976338"/>
            <a:ext cx="1" cy="2579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BBCF624-70AD-6A42-AFA6-BF74A5D7CE6F}"/>
              </a:ext>
            </a:extLst>
          </p:cNvPr>
          <p:cNvCxnSpPr>
            <a:cxnSpLocks/>
            <a:endCxn id="107" idx="4"/>
          </p:cNvCxnSpPr>
          <p:nvPr/>
        </p:nvCxnSpPr>
        <p:spPr>
          <a:xfrm flipV="1">
            <a:off x="11088295" y="868151"/>
            <a:ext cx="0" cy="199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8E2F1B8-3E01-B04D-8507-B203AE36699A}"/>
              </a:ext>
            </a:extLst>
          </p:cNvPr>
          <p:cNvCxnSpPr>
            <a:cxnSpLocks/>
            <a:stCxn id="43" idx="0"/>
            <a:endCxn id="105" idx="4"/>
          </p:cNvCxnSpPr>
          <p:nvPr/>
        </p:nvCxnSpPr>
        <p:spPr>
          <a:xfrm flipH="1" flipV="1">
            <a:off x="10498292" y="879587"/>
            <a:ext cx="5366" cy="1912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6C9B300-42DB-B04C-A621-1B0A34DD11ED}"/>
              </a:ext>
            </a:extLst>
          </p:cNvPr>
          <p:cNvCxnSpPr>
            <a:cxnSpLocks/>
            <a:endCxn id="110" idx="4"/>
          </p:cNvCxnSpPr>
          <p:nvPr/>
        </p:nvCxnSpPr>
        <p:spPr>
          <a:xfrm flipV="1">
            <a:off x="9918978" y="871250"/>
            <a:ext cx="0" cy="209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42ACB4F7-05B6-F24C-B798-FCEE9F3F1509}"/>
              </a:ext>
            </a:extLst>
          </p:cNvPr>
          <p:cNvSpPr txBox="1"/>
          <p:nvPr/>
        </p:nvSpPr>
        <p:spPr>
          <a:xfrm>
            <a:off x="4089335" y="3433538"/>
            <a:ext cx="745717" cy="338554"/>
          </a:xfrm>
          <a:prstGeom prst="rect">
            <a:avLst/>
          </a:prstGeom>
          <a:noFill/>
        </p:spPr>
        <p:txBody>
          <a:bodyPr wrap="none" rtlCol="0" anchor="ctr">
            <a:spAutoFit/>
          </a:bodyPr>
          <a:lstStyle/>
          <a:p>
            <a:pPr algn="ctr"/>
            <a:r>
              <a:rPr lang="en-SG" sz="1600" dirty="0">
                <a:highlight>
                  <a:srgbClr val="00FF00"/>
                </a:highlight>
                <a:latin typeface="Consolas" panose="020B0609020204030204" pitchFamily="49" charset="0"/>
                <a:cs typeface="Consolas" panose="020B0609020204030204" pitchFamily="49" charset="0"/>
              </a:rPr>
              <a:t>(1,1)</a:t>
            </a:r>
          </a:p>
        </p:txBody>
      </p:sp>
      <p:sp>
        <p:nvSpPr>
          <p:cNvPr id="198" name="TextBox 197">
            <a:extLst>
              <a:ext uri="{FF2B5EF4-FFF2-40B4-BE49-F238E27FC236}">
                <a16:creationId xmlns:a16="http://schemas.microsoft.com/office/drawing/2014/main" id="{180253CB-33A0-5C41-882A-F061D519A449}"/>
              </a:ext>
            </a:extLst>
          </p:cNvPr>
          <p:cNvSpPr txBox="1"/>
          <p:nvPr/>
        </p:nvSpPr>
        <p:spPr>
          <a:xfrm>
            <a:off x="4089335" y="4931495"/>
            <a:ext cx="745718" cy="338554"/>
          </a:xfrm>
          <a:prstGeom prst="rect">
            <a:avLst/>
          </a:prstGeom>
          <a:noFill/>
        </p:spPr>
        <p:txBody>
          <a:bodyPr wrap="none" rtlCol="0" anchor="ctr">
            <a:spAutoFit/>
          </a:bodyPr>
          <a:lstStyle/>
          <a:p>
            <a:pPr algn="ctr"/>
            <a:r>
              <a:rPr lang="en-SG" sz="1600" dirty="0">
                <a:highlight>
                  <a:srgbClr val="00FFFF"/>
                </a:highlight>
                <a:latin typeface="Consolas" panose="020B0609020204030204" pitchFamily="49" charset="0"/>
                <a:cs typeface="Consolas" panose="020B0609020204030204" pitchFamily="49" charset="0"/>
              </a:rPr>
              <a:t>(0,n)</a:t>
            </a:r>
          </a:p>
        </p:txBody>
      </p:sp>
      <p:sp>
        <p:nvSpPr>
          <p:cNvPr id="199" name="TextBox 198">
            <a:extLst>
              <a:ext uri="{FF2B5EF4-FFF2-40B4-BE49-F238E27FC236}">
                <a16:creationId xmlns:a16="http://schemas.microsoft.com/office/drawing/2014/main" id="{AABC3FA9-DFB5-2844-A820-B157E245E22A}"/>
              </a:ext>
            </a:extLst>
          </p:cNvPr>
          <p:cNvSpPr txBox="1"/>
          <p:nvPr/>
        </p:nvSpPr>
        <p:spPr>
          <a:xfrm>
            <a:off x="2666657" y="5660077"/>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0" name="TextBox 199">
            <a:extLst>
              <a:ext uri="{FF2B5EF4-FFF2-40B4-BE49-F238E27FC236}">
                <a16:creationId xmlns:a16="http://schemas.microsoft.com/office/drawing/2014/main" id="{00972D11-1191-C74C-993A-2FB47EBC303D}"/>
              </a:ext>
            </a:extLst>
          </p:cNvPr>
          <p:cNvSpPr txBox="1"/>
          <p:nvPr/>
        </p:nvSpPr>
        <p:spPr>
          <a:xfrm>
            <a:off x="1047056" y="1990857"/>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(1,n)</a:t>
            </a:r>
          </a:p>
        </p:txBody>
      </p:sp>
      <p:sp>
        <p:nvSpPr>
          <p:cNvPr id="201" name="TextBox 200">
            <a:extLst>
              <a:ext uri="{FF2B5EF4-FFF2-40B4-BE49-F238E27FC236}">
                <a16:creationId xmlns:a16="http://schemas.microsoft.com/office/drawing/2014/main" id="{74B4D9E6-E053-B444-97A2-1B75B03A20D3}"/>
              </a:ext>
            </a:extLst>
          </p:cNvPr>
          <p:cNvSpPr txBox="1"/>
          <p:nvPr/>
        </p:nvSpPr>
        <p:spPr>
          <a:xfrm>
            <a:off x="2346954" y="115390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2" name="TextBox 201">
            <a:extLst>
              <a:ext uri="{FF2B5EF4-FFF2-40B4-BE49-F238E27FC236}">
                <a16:creationId xmlns:a16="http://schemas.microsoft.com/office/drawing/2014/main" id="{EA97AB4D-D10E-F441-87B9-9648AF9EAF47}"/>
              </a:ext>
            </a:extLst>
          </p:cNvPr>
          <p:cNvSpPr txBox="1"/>
          <p:nvPr/>
        </p:nvSpPr>
        <p:spPr>
          <a:xfrm>
            <a:off x="6992846" y="1131600"/>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(0,1)</a:t>
            </a:r>
          </a:p>
        </p:txBody>
      </p:sp>
      <p:sp>
        <p:nvSpPr>
          <p:cNvPr id="203" name="TextBox 202">
            <a:extLst>
              <a:ext uri="{FF2B5EF4-FFF2-40B4-BE49-F238E27FC236}">
                <a16:creationId xmlns:a16="http://schemas.microsoft.com/office/drawing/2014/main" id="{E1625948-F50C-F549-9B6E-0A0755517685}"/>
              </a:ext>
            </a:extLst>
          </p:cNvPr>
          <p:cNvSpPr txBox="1"/>
          <p:nvPr/>
        </p:nvSpPr>
        <p:spPr>
          <a:xfrm>
            <a:off x="8998938" y="115390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4" name="TextBox 203">
            <a:extLst>
              <a:ext uri="{FF2B5EF4-FFF2-40B4-BE49-F238E27FC236}">
                <a16:creationId xmlns:a16="http://schemas.microsoft.com/office/drawing/2014/main" id="{2586AB5F-8222-8E4A-B6C2-B426C22F861D}"/>
              </a:ext>
            </a:extLst>
          </p:cNvPr>
          <p:cNvSpPr txBox="1"/>
          <p:nvPr/>
        </p:nvSpPr>
        <p:spPr>
          <a:xfrm>
            <a:off x="4058661" y="2132838"/>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5" name="TextBox 204">
            <a:extLst>
              <a:ext uri="{FF2B5EF4-FFF2-40B4-BE49-F238E27FC236}">
                <a16:creationId xmlns:a16="http://schemas.microsoft.com/office/drawing/2014/main" id="{F07747B9-31BC-D54D-9FC5-86D467405341}"/>
              </a:ext>
            </a:extLst>
          </p:cNvPr>
          <p:cNvSpPr txBox="1"/>
          <p:nvPr/>
        </p:nvSpPr>
        <p:spPr>
          <a:xfrm>
            <a:off x="5086718" y="1141363"/>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(1,n)</a:t>
            </a:r>
          </a:p>
        </p:txBody>
      </p:sp>
      <p:sp>
        <p:nvSpPr>
          <p:cNvPr id="2" name="TextBox 1">
            <a:extLst>
              <a:ext uri="{FF2B5EF4-FFF2-40B4-BE49-F238E27FC236}">
                <a16:creationId xmlns:a16="http://schemas.microsoft.com/office/drawing/2014/main" id="{96D933B6-6A18-AA4D-8A45-1012E3C16C7F}"/>
              </a:ext>
            </a:extLst>
          </p:cNvPr>
          <p:cNvSpPr txBox="1"/>
          <p:nvPr/>
        </p:nvSpPr>
        <p:spPr>
          <a:xfrm>
            <a:off x="6457532" y="3880997"/>
            <a:ext cx="5000339" cy="2308324"/>
          </a:xfrm>
          <a:prstGeom prst="rect">
            <a:avLst/>
          </a:prstGeom>
          <a:noFill/>
        </p:spPr>
        <p:txBody>
          <a:bodyPr wrap="square" rtlCol="0">
            <a:spAutoFit/>
          </a:bodyPr>
          <a:lstStyle/>
          <a:p>
            <a:r>
              <a:rPr lang="en-SG" b="1" dirty="0"/>
              <a:t>Justifications:</a:t>
            </a:r>
          </a:p>
          <a:p>
            <a:endParaRPr lang="en-SG" dirty="0"/>
          </a:p>
          <a:p>
            <a:r>
              <a:rPr lang="en-SG" dirty="0"/>
              <a:t>“</a:t>
            </a:r>
            <a:r>
              <a:rPr lang="en-SG" dirty="0">
                <a:highlight>
                  <a:srgbClr val="FFFF00"/>
                </a:highlight>
              </a:rPr>
              <a:t>Each item in the Menu table can be uniquely identified by its item name </a:t>
            </a:r>
            <a:r>
              <a:rPr lang="en-SG" dirty="0"/>
              <a:t>[...]. </a:t>
            </a:r>
            <a:r>
              <a:rPr lang="en-SG" dirty="0">
                <a:highlight>
                  <a:srgbClr val="00FF00"/>
                </a:highlight>
              </a:rPr>
              <a:t>Items are categorised under exactly one cuisine</a:t>
            </a:r>
            <a:r>
              <a:rPr lang="en-SG" dirty="0"/>
              <a:t>. </a:t>
            </a:r>
            <a:r>
              <a:rPr lang="en-SG" dirty="0">
                <a:highlight>
                  <a:srgbClr val="00FFFF"/>
                </a:highlight>
              </a:rPr>
              <a:t>The restaurant also wants to record the cuisines</a:t>
            </a:r>
            <a:br>
              <a:rPr lang="en-SG" dirty="0">
                <a:highlight>
                  <a:srgbClr val="00FFFF"/>
                </a:highlight>
              </a:rPr>
            </a:br>
            <a:r>
              <a:rPr lang="en-SG" dirty="0">
                <a:highlight>
                  <a:srgbClr val="00FFFF"/>
                </a:highlight>
              </a:rPr>
              <a:t>that do not have any items yet </a:t>
            </a:r>
            <a:r>
              <a:rPr lang="en-SG" i="1" dirty="0">
                <a:highlight>
                  <a:srgbClr val="00FFFF"/>
                </a:highlight>
              </a:rPr>
              <a:t>(</a:t>
            </a:r>
            <a:r>
              <a:rPr lang="en-SG" i="1" dirty="0">
                <a:highlight>
                  <a:srgbClr val="00FFFF"/>
                </a:highlight>
                <a:sym typeface="Wingdings" pitchFamily="2" charset="2"/>
              </a:rPr>
              <a:t> We need to create separate Cuisine entity set)</a:t>
            </a:r>
            <a:r>
              <a:rPr lang="en-SG" dirty="0"/>
              <a:t>, [...]”</a:t>
            </a:r>
          </a:p>
        </p:txBody>
      </p:sp>
    </p:spTree>
    <p:extLst>
      <p:ext uri="{BB962C8B-B14F-4D97-AF65-F5344CB8AC3E}">
        <p14:creationId xmlns:p14="http://schemas.microsoft.com/office/powerpoint/2010/main" val="377909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7384465B-71F2-4842-86B2-BC7A609D3853}"/>
              </a:ext>
            </a:extLst>
          </p:cNvPr>
          <p:cNvGrpSpPr/>
          <p:nvPr/>
        </p:nvGrpSpPr>
        <p:grpSpPr>
          <a:xfrm>
            <a:off x="1135737" y="1067380"/>
            <a:ext cx="1260000" cy="900000"/>
            <a:chOff x="3074504" y="1020417"/>
            <a:chExt cx="1260000" cy="467999"/>
          </a:xfrm>
        </p:grpSpPr>
        <p:sp>
          <p:nvSpPr>
            <p:cNvPr id="34" name="Rectangle 33">
              <a:extLst>
                <a:ext uri="{FF2B5EF4-FFF2-40B4-BE49-F238E27FC236}">
                  <a16:creationId xmlns:a16="http://schemas.microsoft.com/office/drawing/2014/main" id="{BAA926A5-A759-A542-AC08-DD1CEF326EA6}"/>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35" name="TextBox 34">
              <a:extLst>
                <a:ext uri="{FF2B5EF4-FFF2-40B4-BE49-F238E27FC236}">
                  <a16:creationId xmlns:a16="http://schemas.microsoft.com/office/drawing/2014/main" id="{4A36812D-89A6-2E49-9DBE-3BB857B25A60}"/>
                </a:ext>
              </a:extLst>
            </p:cNvPr>
            <p:cNvSpPr txBox="1"/>
            <p:nvPr/>
          </p:nvSpPr>
          <p:spPr>
            <a:xfrm>
              <a:off x="3331673" y="1151004"/>
              <a:ext cx="745718" cy="176048"/>
            </a:xfrm>
            <a:prstGeom prst="rect">
              <a:avLst/>
            </a:prstGeom>
            <a:noFill/>
          </p:spPr>
          <p:txBody>
            <a:bodyPr wrap="none" rtlCol="0" anchor="ctr">
              <a:spAutoFit/>
            </a:bodyPr>
            <a:lstStyle/>
            <a:p>
              <a:pPr algn="ctr"/>
              <a:r>
                <a:rPr lang="en-SG" sz="1600" dirty="0">
                  <a:highlight>
                    <a:srgbClr val="FFFF00"/>
                  </a:highlight>
                  <a:latin typeface="Consolas" panose="020B0609020204030204" pitchFamily="49" charset="0"/>
                  <a:cs typeface="Consolas" panose="020B0609020204030204" pitchFamily="49" charset="0"/>
                </a:rPr>
                <a:t>Staff</a:t>
              </a:r>
            </a:p>
          </p:txBody>
        </p:sp>
      </p:grpSp>
      <p:grpSp>
        <p:nvGrpSpPr>
          <p:cNvPr id="39" name="Group 38">
            <a:extLst>
              <a:ext uri="{FF2B5EF4-FFF2-40B4-BE49-F238E27FC236}">
                <a16:creationId xmlns:a16="http://schemas.microsoft.com/office/drawing/2014/main" id="{B53AF15A-EE07-2244-93A0-EB5C42C55E78}"/>
              </a:ext>
            </a:extLst>
          </p:cNvPr>
          <p:cNvGrpSpPr/>
          <p:nvPr/>
        </p:nvGrpSpPr>
        <p:grpSpPr>
          <a:xfrm>
            <a:off x="3460547" y="5316771"/>
            <a:ext cx="1260000" cy="900000"/>
            <a:chOff x="3074504" y="1020417"/>
            <a:chExt cx="1260000" cy="467999"/>
          </a:xfrm>
        </p:grpSpPr>
        <p:sp>
          <p:nvSpPr>
            <p:cNvPr id="40" name="Rectangle 39">
              <a:extLst>
                <a:ext uri="{FF2B5EF4-FFF2-40B4-BE49-F238E27FC236}">
                  <a16:creationId xmlns:a16="http://schemas.microsoft.com/office/drawing/2014/main" id="{5316F1F2-5A95-4E47-AB89-994BF1F45A24}"/>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1" name="TextBox 40">
              <a:extLst>
                <a:ext uri="{FF2B5EF4-FFF2-40B4-BE49-F238E27FC236}">
                  <a16:creationId xmlns:a16="http://schemas.microsoft.com/office/drawing/2014/main" id="{15EE5BE8-7909-744D-A16A-97A0D1245C40}"/>
                </a:ext>
              </a:extLst>
            </p:cNvPr>
            <p:cNvSpPr txBox="1"/>
            <p:nvPr/>
          </p:nvSpPr>
          <p:spPr>
            <a:xfrm>
              <a:off x="3219466" y="1151004"/>
              <a:ext cx="970137"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Cuisine</a:t>
              </a:r>
            </a:p>
          </p:txBody>
        </p:sp>
      </p:grpSp>
      <p:grpSp>
        <p:nvGrpSpPr>
          <p:cNvPr id="42" name="Group 41">
            <a:extLst>
              <a:ext uri="{FF2B5EF4-FFF2-40B4-BE49-F238E27FC236}">
                <a16:creationId xmlns:a16="http://schemas.microsoft.com/office/drawing/2014/main" id="{159D2608-562B-8A4E-9B05-DB9175758BC3}"/>
              </a:ext>
            </a:extLst>
          </p:cNvPr>
          <p:cNvGrpSpPr/>
          <p:nvPr/>
        </p:nvGrpSpPr>
        <p:grpSpPr>
          <a:xfrm>
            <a:off x="9687411" y="1070804"/>
            <a:ext cx="1632494" cy="900000"/>
            <a:chOff x="2990488" y="1020417"/>
            <a:chExt cx="1260000" cy="467999"/>
          </a:xfrm>
        </p:grpSpPr>
        <p:sp>
          <p:nvSpPr>
            <p:cNvPr id="43" name="Rectangle 42">
              <a:extLst>
                <a:ext uri="{FF2B5EF4-FFF2-40B4-BE49-F238E27FC236}">
                  <a16:creationId xmlns:a16="http://schemas.microsoft.com/office/drawing/2014/main" id="{63D5F330-23CE-7046-89FA-BD49AF6A3CD2}"/>
                </a:ext>
              </a:extLst>
            </p:cNvPr>
            <p:cNvSpPr/>
            <p:nvPr/>
          </p:nvSpPr>
          <p:spPr>
            <a:xfrm>
              <a:off x="2990488"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4" name="TextBox 43">
              <a:extLst>
                <a:ext uri="{FF2B5EF4-FFF2-40B4-BE49-F238E27FC236}">
                  <a16:creationId xmlns:a16="http://schemas.microsoft.com/office/drawing/2014/main" id="{12DA6C78-B4F8-F74E-9E4A-5F75AB4EA4BD}"/>
                </a:ext>
              </a:extLst>
            </p:cNvPr>
            <p:cNvSpPr txBox="1"/>
            <p:nvPr/>
          </p:nvSpPr>
          <p:spPr>
            <a:xfrm>
              <a:off x="3191524" y="1146898"/>
              <a:ext cx="85792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Member</a:t>
              </a:r>
            </a:p>
          </p:txBody>
        </p:sp>
      </p:grpSp>
      <p:grpSp>
        <p:nvGrpSpPr>
          <p:cNvPr id="45" name="Group 44">
            <a:extLst>
              <a:ext uri="{FF2B5EF4-FFF2-40B4-BE49-F238E27FC236}">
                <a16:creationId xmlns:a16="http://schemas.microsoft.com/office/drawing/2014/main" id="{9BF87512-8E95-6642-BC7E-AEAD872F208A}"/>
              </a:ext>
            </a:extLst>
          </p:cNvPr>
          <p:cNvGrpSpPr/>
          <p:nvPr/>
        </p:nvGrpSpPr>
        <p:grpSpPr>
          <a:xfrm>
            <a:off x="3460547" y="2518114"/>
            <a:ext cx="1260000" cy="900000"/>
            <a:chOff x="3074504" y="1020417"/>
            <a:chExt cx="1260000" cy="467999"/>
          </a:xfrm>
        </p:grpSpPr>
        <p:sp>
          <p:nvSpPr>
            <p:cNvPr id="46" name="Rectangle 45">
              <a:extLst>
                <a:ext uri="{FF2B5EF4-FFF2-40B4-BE49-F238E27FC236}">
                  <a16:creationId xmlns:a16="http://schemas.microsoft.com/office/drawing/2014/main" id="{C7F0631F-FB1B-734B-A780-D2A76DB95889}"/>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7" name="TextBox 46">
              <a:extLst>
                <a:ext uri="{FF2B5EF4-FFF2-40B4-BE49-F238E27FC236}">
                  <a16:creationId xmlns:a16="http://schemas.microsoft.com/office/drawing/2014/main" id="{F3007261-31F1-4342-B13D-E5C3DA5EF260}"/>
                </a:ext>
              </a:extLst>
            </p:cNvPr>
            <p:cNvSpPr txBox="1"/>
            <p:nvPr/>
          </p:nvSpPr>
          <p:spPr>
            <a:xfrm>
              <a:off x="3387779" y="1151004"/>
              <a:ext cx="63350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Item</a:t>
              </a:r>
            </a:p>
          </p:txBody>
        </p:sp>
      </p:grpSp>
      <p:grpSp>
        <p:nvGrpSpPr>
          <p:cNvPr id="48" name="Group 47">
            <a:extLst>
              <a:ext uri="{FF2B5EF4-FFF2-40B4-BE49-F238E27FC236}">
                <a16:creationId xmlns:a16="http://schemas.microsoft.com/office/drawing/2014/main" id="{B05CAC73-B99A-3D4C-B2CC-7AC223B4DEDB}"/>
              </a:ext>
            </a:extLst>
          </p:cNvPr>
          <p:cNvGrpSpPr/>
          <p:nvPr/>
        </p:nvGrpSpPr>
        <p:grpSpPr>
          <a:xfrm>
            <a:off x="5790091" y="1062908"/>
            <a:ext cx="1260000" cy="900000"/>
            <a:chOff x="3074504" y="1020417"/>
            <a:chExt cx="1260000" cy="467999"/>
          </a:xfrm>
        </p:grpSpPr>
        <p:sp>
          <p:nvSpPr>
            <p:cNvPr id="49" name="Rectangle 48">
              <a:extLst>
                <a:ext uri="{FF2B5EF4-FFF2-40B4-BE49-F238E27FC236}">
                  <a16:creationId xmlns:a16="http://schemas.microsoft.com/office/drawing/2014/main" id="{1A4CF9D8-3CB3-A14B-8D65-2CC479EFDD1B}"/>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50" name="TextBox 49">
              <a:extLst>
                <a:ext uri="{FF2B5EF4-FFF2-40B4-BE49-F238E27FC236}">
                  <a16:creationId xmlns:a16="http://schemas.microsoft.com/office/drawing/2014/main" id="{9E33DF29-1AB7-B745-A640-FA62270AD40C}"/>
                </a:ext>
              </a:extLst>
            </p:cNvPr>
            <p:cNvSpPr txBox="1"/>
            <p:nvPr/>
          </p:nvSpPr>
          <p:spPr>
            <a:xfrm>
              <a:off x="3331672" y="1166281"/>
              <a:ext cx="745718" cy="145495"/>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Order</a:t>
              </a:r>
            </a:p>
          </p:txBody>
        </p:sp>
      </p:grpSp>
      <p:sp>
        <p:nvSpPr>
          <p:cNvPr id="51" name="Diamond 50">
            <a:extLst>
              <a:ext uri="{FF2B5EF4-FFF2-40B4-BE49-F238E27FC236}">
                <a16:creationId xmlns:a16="http://schemas.microsoft.com/office/drawing/2014/main" id="{07EBBC08-E323-014C-AE89-8B812F90E4D7}"/>
              </a:ext>
            </a:extLst>
          </p:cNvPr>
          <p:cNvSpPr/>
          <p:nvPr/>
        </p:nvSpPr>
        <p:spPr>
          <a:xfrm>
            <a:off x="7637773" y="1135972"/>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3" name="TextBox 52">
            <a:extLst>
              <a:ext uri="{FF2B5EF4-FFF2-40B4-BE49-F238E27FC236}">
                <a16:creationId xmlns:a16="http://schemas.microsoft.com/office/drawing/2014/main" id="{D60D3AFC-0E34-7648-B4A1-F69AC508A156}"/>
              </a:ext>
            </a:extLst>
          </p:cNvPr>
          <p:cNvSpPr txBox="1"/>
          <p:nvPr/>
        </p:nvSpPr>
        <p:spPr>
          <a:xfrm>
            <a:off x="7733930" y="1256056"/>
            <a:ext cx="1291405" cy="584775"/>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ordered by</a:t>
            </a:r>
            <a:endParaRPr lang="en-SG" dirty="0">
              <a:latin typeface="Consolas" panose="020B0609020204030204" pitchFamily="49" charset="0"/>
              <a:cs typeface="Consolas" panose="020B0609020204030204" pitchFamily="49" charset="0"/>
            </a:endParaRPr>
          </a:p>
        </p:txBody>
      </p:sp>
      <p:sp>
        <p:nvSpPr>
          <p:cNvPr id="54" name="Diamond 53">
            <a:extLst>
              <a:ext uri="{FF2B5EF4-FFF2-40B4-BE49-F238E27FC236}">
                <a16:creationId xmlns:a16="http://schemas.microsoft.com/office/drawing/2014/main" id="{9D0DC0C2-3D61-A141-884D-EAC7F67B7153}"/>
              </a:ext>
            </a:extLst>
          </p:cNvPr>
          <p:cNvSpPr/>
          <p:nvPr/>
        </p:nvSpPr>
        <p:spPr>
          <a:xfrm>
            <a:off x="3330275" y="1134640"/>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5" name="TextBox 54">
            <a:extLst>
              <a:ext uri="{FF2B5EF4-FFF2-40B4-BE49-F238E27FC236}">
                <a16:creationId xmlns:a16="http://schemas.microsoft.com/office/drawing/2014/main" id="{4937356C-5A13-3240-BD0E-EBDC704BE062}"/>
              </a:ext>
            </a:extLst>
          </p:cNvPr>
          <p:cNvSpPr txBox="1"/>
          <p:nvPr/>
        </p:nvSpPr>
        <p:spPr>
          <a:xfrm>
            <a:off x="3422610" y="1300858"/>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prepare</a:t>
            </a:r>
            <a:endParaRPr lang="en-SG" dirty="0">
              <a:latin typeface="Consolas" panose="020B0609020204030204" pitchFamily="49" charset="0"/>
              <a:cs typeface="Consolas" panose="020B0609020204030204" pitchFamily="49" charset="0"/>
            </a:endParaRPr>
          </a:p>
        </p:txBody>
      </p:sp>
      <p:sp>
        <p:nvSpPr>
          <p:cNvPr id="56" name="Diamond 55">
            <a:extLst>
              <a:ext uri="{FF2B5EF4-FFF2-40B4-BE49-F238E27FC236}">
                <a16:creationId xmlns:a16="http://schemas.microsoft.com/office/drawing/2014/main" id="{5DEEC5D2-DF45-3F41-891C-B8CD9FA5FC14}"/>
              </a:ext>
            </a:extLst>
          </p:cNvPr>
          <p:cNvSpPr/>
          <p:nvPr/>
        </p:nvSpPr>
        <p:spPr>
          <a:xfrm>
            <a:off x="3331678" y="3996991"/>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7" name="TextBox 56">
            <a:extLst>
              <a:ext uri="{FF2B5EF4-FFF2-40B4-BE49-F238E27FC236}">
                <a16:creationId xmlns:a16="http://schemas.microsoft.com/office/drawing/2014/main" id="{9877B2F1-4CBF-B049-A703-6C3A9D2CE708}"/>
              </a:ext>
            </a:extLst>
          </p:cNvPr>
          <p:cNvSpPr txBox="1"/>
          <p:nvPr/>
        </p:nvSpPr>
        <p:spPr>
          <a:xfrm>
            <a:off x="3424013" y="4163209"/>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from</a:t>
            </a:r>
            <a:endParaRPr lang="en-SG" dirty="0">
              <a:latin typeface="Consolas" panose="020B0609020204030204" pitchFamily="49" charset="0"/>
              <a:cs typeface="Consolas" panose="020B0609020204030204" pitchFamily="49" charset="0"/>
            </a:endParaRPr>
          </a:p>
        </p:txBody>
      </p:sp>
      <p:sp>
        <p:nvSpPr>
          <p:cNvPr id="58" name="Diamond 57">
            <a:extLst>
              <a:ext uri="{FF2B5EF4-FFF2-40B4-BE49-F238E27FC236}">
                <a16:creationId xmlns:a16="http://schemas.microsoft.com/office/drawing/2014/main" id="{9BD09044-1B97-BE4E-9135-D8C475062614}"/>
              </a:ext>
            </a:extLst>
          </p:cNvPr>
          <p:cNvSpPr/>
          <p:nvPr/>
        </p:nvSpPr>
        <p:spPr>
          <a:xfrm>
            <a:off x="1011997" y="3996991"/>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9" name="TextBox 58">
            <a:extLst>
              <a:ext uri="{FF2B5EF4-FFF2-40B4-BE49-F238E27FC236}">
                <a16:creationId xmlns:a16="http://schemas.microsoft.com/office/drawing/2014/main" id="{8B8DE14F-B313-8548-B873-64705228B36E}"/>
              </a:ext>
            </a:extLst>
          </p:cNvPr>
          <p:cNvSpPr txBox="1"/>
          <p:nvPr/>
        </p:nvSpPr>
        <p:spPr>
          <a:xfrm>
            <a:off x="1104332" y="4163209"/>
            <a:ext cx="1291405" cy="338554"/>
          </a:xfrm>
          <a:prstGeom prst="rect">
            <a:avLst/>
          </a:prstGeom>
          <a:noFill/>
        </p:spPr>
        <p:txBody>
          <a:bodyPr wrap="square" rtlCol="0" anchor="ctr">
            <a:spAutoFit/>
          </a:bodyPr>
          <a:lstStyle/>
          <a:p>
            <a:pPr algn="ctr"/>
            <a:r>
              <a:rPr lang="en-US" sz="1600" dirty="0">
                <a:highlight>
                  <a:srgbClr val="00FF00"/>
                </a:highlight>
                <a:latin typeface="Consolas" panose="020B0609020204030204" pitchFamily="49" charset="0"/>
                <a:cs typeface="Consolas" panose="020B0609020204030204" pitchFamily="49" charset="0"/>
              </a:rPr>
              <a:t>cook</a:t>
            </a:r>
            <a:endParaRPr lang="en-SG" dirty="0">
              <a:highlight>
                <a:srgbClr val="00FF00"/>
              </a:highlight>
              <a:latin typeface="Consolas" panose="020B0609020204030204" pitchFamily="49" charset="0"/>
              <a:cs typeface="Consolas" panose="020B0609020204030204" pitchFamily="49" charset="0"/>
            </a:endParaRPr>
          </a:p>
        </p:txBody>
      </p:sp>
      <p:cxnSp>
        <p:nvCxnSpPr>
          <p:cNvPr id="62" name="Straight Connector 61">
            <a:extLst>
              <a:ext uri="{FF2B5EF4-FFF2-40B4-BE49-F238E27FC236}">
                <a16:creationId xmlns:a16="http://schemas.microsoft.com/office/drawing/2014/main" id="{A0F4DB5F-A498-EE4C-A8CD-334E9A4253DB}"/>
              </a:ext>
            </a:extLst>
          </p:cNvPr>
          <p:cNvCxnSpPr>
            <a:cxnSpLocks/>
            <a:stCxn id="34" idx="2"/>
            <a:endCxn id="58" idx="0"/>
          </p:cNvCxnSpPr>
          <p:nvPr/>
        </p:nvCxnSpPr>
        <p:spPr>
          <a:xfrm>
            <a:off x="1765737" y="1967380"/>
            <a:ext cx="5320" cy="20296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732B50-43B5-5143-A51C-4E3F763684E6}"/>
              </a:ext>
            </a:extLst>
          </p:cNvPr>
          <p:cNvCxnSpPr>
            <a:cxnSpLocks/>
            <a:stCxn id="34" idx="3"/>
            <a:endCxn id="54" idx="1"/>
          </p:cNvCxnSpPr>
          <p:nvPr/>
        </p:nvCxnSpPr>
        <p:spPr>
          <a:xfrm>
            <a:off x="2395737" y="1517380"/>
            <a:ext cx="9345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2B19370-CC4A-FD44-A1C7-C92BCF4D4483}"/>
              </a:ext>
            </a:extLst>
          </p:cNvPr>
          <p:cNvCxnSpPr>
            <a:cxnSpLocks/>
            <a:stCxn id="54" idx="3"/>
            <a:endCxn id="49" idx="1"/>
          </p:cNvCxnSpPr>
          <p:nvPr/>
        </p:nvCxnSpPr>
        <p:spPr>
          <a:xfrm flipV="1">
            <a:off x="4848395" y="1512908"/>
            <a:ext cx="941696" cy="4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2A3F89-D152-374B-8400-8B80C743DA37}"/>
              </a:ext>
            </a:extLst>
          </p:cNvPr>
          <p:cNvCxnSpPr>
            <a:cxnSpLocks/>
            <a:stCxn id="49" idx="3"/>
            <a:endCxn id="51" idx="1"/>
          </p:cNvCxnSpPr>
          <p:nvPr/>
        </p:nvCxnSpPr>
        <p:spPr>
          <a:xfrm>
            <a:off x="7050091" y="1512908"/>
            <a:ext cx="587682" cy="5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2737836-E1CD-844F-9120-DF390410D452}"/>
              </a:ext>
            </a:extLst>
          </p:cNvPr>
          <p:cNvCxnSpPr>
            <a:cxnSpLocks/>
            <a:stCxn id="51" idx="3"/>
            <a:endCxn id="43" idx="1"/>
          </p:cNvCxnSpPr>
          <p:nvPr/>
        </p:nvCxnSpPr>
        <p:spPr>
          <a:xfrm>
            <a:off x="9155893" y="1518712"/>
            <a:ext cx="531518" cy="2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9EDB4AA-8CEA-F748-A87E-FFA3DAF6854A}"/>
              </a:ext>
            </a:extLst>
          </p:cNvPr>
          <p:cNvCxnSpPr>
            <a:cxnSpLocks/>
            <a:stCxn id="40" idx="1"/>
          </p:cNvCxnSpPr>
          <p:nvPr/>
        </p:nvCxnSpPr>
        <p:spPr>
          <a:xfrm flipH="1" flipV="1">
            <a:off x="2037166" y="4614986"/>
            <a:ext cx="1423381" cy="11517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955ED4B-CCC4-7746-BF1E-1A9F79D02BA6}"/>
              </a:ext>
            </a:extLst>
          </p:cNvPr>
          <p:cNvCxnSpPr>
            <a:cxnSpLocks/>
            <a:stCxn id="46" idx="0"/>
            <a:endCxn id="54" idx="2"/>
          </p:cNvCxnSpPr>
          <p:nvPr/>
        </p:nvCxnSpPr>
        <p:spPr>
          <a:xfrm flipH="1" flipV="1">
            <a:off x="4089335" y="1900119"/>
            <a:ext cx="1212" cy="6179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C9893C5-A986-D14E-B2A3-2A39B033C407}"/>
              </a:ext>
            </a:extLst>
          </p:cNvPr>
          <p:cNvCxnSpPr>
            <a:cxnSpLocks/>
            <a:stCxn id="56" idx="0"/>
            <a:endCxn id="46" idx="2"/>
          </p:cNvCxnSpPr>
          <p:nvPr/>
        </p:nvCxnSpPr>
        <p:spPr>
          <a:xfrm flipH="1" flipV="1">
            <a:off x="4090547" y="3418114"/>
            <a:ext cx="191" cy="5788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3181E0F-33CD-8244-B133-315A12665D06}"/>
              </a:ext>
            </a:extLst>
          </p:cNvPr>
          <p:cNvCxnSpPr>
            <a:cxnSpLocks/>
            <a:stCxn id="40" idx="0"/>
            <a:endCxn id="56" idx="2"/>
          </p:cNvCxnSpPr>
          <p:nvPr/>
        </p:nvCxnSpPr>
        <p:spPr>
          <a:xfrm flipV="1">
            <a:off x="4090547" y="4762470"/>
            <a:ext cx="191" cy="5543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83254C30-F42B-C345-9ECF-F6D24055673D}"/>
              </a:ext>
            </a:extLst>
          </p:cNvPr>
          <p:cNvSpPr/>
          <p:nvPr/>
        </p:nvSpPr>
        <p:spPr>
          <a:xfrm>
            <a:off x="1284906"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a:extLst>
              <a:ext uri="{FF2B5EF4-FFF2-40B4-BE49-F238E27FC236}">
                <a16:creationId xmlns:a16="http://schemas.microsoft.com/office/drawing/2014/main" id="{B9A90C84-A850-6E49-A579-4E51CABF2B53}"/>
              </a:ext>
            </a:extLst>
          </p:cNvPr>
          <p:cNvSpPr/>
          <p:nvPr/>
        </p:nvSpPr>
        <p:spPr>
          <a:xfrm>
            <a:off x="777166" y="9415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95" name="Oval 94">
            <a:extLst>
              <a:ext uri="{FF2B5EF4-FFF2-40B4-BE49-F238E27FC236}">
                <a16:creationId xmlns:a16="http://schemas.microsoft.com/office/drawing/2014/main" id="{6AB0E1EC-941E-0B4A-834E-9D75C7BB9BEB}"/>
              </a:ext>
            </a:extLst>
          </p:cNvPr>
          <p:cNvSpPr/>
          <p:nvPr/>
        </p:nvSpPr>
        <p:spPr>
          <a:xfrm>
            <a:off x="1837424" y="557436"/>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a:extLst>
              <a:ext uri="{FF2B5EF4-FFF2-40B4-BE49-F238E27FC236}">
                <a16:creationId xmlns:a16="http://schemas.microsoft.com/office/drawing/2014/main" id="{7A342D15-4AB2-AA4C-B40E-D32D6390C9FB}"/>
              </a:ext>
            </a:extLst>
          </p:cNvPr>
          <p:cNvSpPr/>
          <p:nvPr/>
        </p:nvSpPr>
        <p:spPr>
          <a:xfrm>
            <a:off x="1327718" y="94151"/>
            <a:ext cx="1260000" cy="432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highlight>
                  <a:srgbClr val="FFFF00"/>
                </a:highlight>
                <a:latin typeface="Consolas" panose="020B0609020204030204" pitchFamily="49" charset="0"/>
                <a:cs typeface="Consolas" panose="020B0609020204030204" pitchFamily="49" charset="0"/>
              </a:rPr>
              <a:t>id</a:t>
            </a:r>
          </a:p>
        </p:txBody>
      </p:sp>
      <p:sp>
        <p:nvSpPr>
          <p:cNvPr id="97" name="Oval 96">
            <a:extLst>
              <a:ext uri="{FF2B5EF4-FFF2-40B4-BE49-F238E27FC236}">
                <a16:creationId xmlns:a16="http://schemas.microsoft.com/office/drawing/2014/main" id="{4D91E0B4-EC60-3F41-B32E-EB0F4401EB80}"/>
              </a:ext>
            </a:extLst>
          </p:cNvPr>
          <p:cNvSpPr/>
          <p:nvPr/>
        </p:nvSpPr>
        <p:spPr>
          <a:xfrm>
            <a:off x="5803798" y="547095"/>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a:extLst>
              <a:ext uri="{FF2B5EF4-FFF2-40B4-BE49-F238E27FC236}">
                <a16:creationId xmlns:a16="http://schemas.microsoft.com/office/drawing/2014/main" id="{90CBF32A-7071-2D44-B64D-AC1DD99F08F8}"/>
              </a:ext>
            </a:extLst>
          </p:cNvPr>
          <p:cNvSpPr/>
          <p:nvPr/>
        </p:nvSpPr>
        <p:spPr>
          <a:xfrm>
            <a:off x="5281798" y="94151"/>
            <a:ext cx="1260000" cy="432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id</a:t>
            </a:r>
          </a:p>
        </p:txBody>
      </p:sp>
      <p:sp>
        <p:nvSpPr>
          <p:cNvPr id="99" name="Oval 98">
            <a:extLst>
              <a:ext uri="{FF2B5EF4-FFF2-40B4-BE49-F238E27FC236}">
                <a16:creationId xmlns:a16="http://schemas.microsoft.com/office/drawing/2014/main" id="{0F601499-0284-E140-97FF-826BE979201B}"/>
              </a:ext>
            </a:extLst>
          </p:cNvPr>
          <p:cNvSpPr/>
          <p:nvPr/>
        </p:nvSpPr>
        <p:spPr>
          <a:xfrm>
            <a:off x="3981335"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a:extLst>
              <a:ext uri="{FF2B5EF4-FFF2-40B4-BE49-F238E27FC236}">
                <a16:creationId xmlns:a16="http://schemas.microsoft.com/office/drawing/2014/main" id="{6011F695-F34E-DB49-B42A-3F07F0D6A7E9}"/>
              </a:ext>
            </a:extLst>
          </p:cNvPr>
          <p:cNvSpPr/>
          <p:nvPr/>
        </p:nvSpPr>
        <p:spPr>
          <a:xfrm>
            <a:off x="3473595" y="9415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quantity</a:t>
            </a:r>
          </a:p>
        </p:txBody>
      </p:sp>
      <p:sp>
        <p:nvSpPr>
          <p:cNvPr id="102" name="Rectangle 101">
            <a:extLst>
              <a:ext uri="{FF2B5EF4-FFF2-40B4-BE49-F238E27FC236}">
                <a16:creationId xmlns:a16="http://schemas.microsoft.com/office/drawing/2014/main" id="{A22EB792-C97E-4642-A464-CEC85312F227}"/>
              </a:ext>
            </a:extLst>
          </p:cNvPr>
          <p:cNvSpPr/>
          <p:nvPr/>
        </p:nvSpPr>
        <p:spPr>
          <a:xfrm>
            <a:off x="5058885" y="555077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3" name="Rectangle 102">
            <a:extLst>
              <a:ext uri="{FF2B5EF4-FFF2-40B4-BE49-F238E27FC236}">
                <a16:creationId xmlns:a16="http://schemas.microsoft.com/office/drawing/2014/main" id="{74C42C28-D696-A94B-BC35-771AD2E12C12}"/>
              </a:ext>
            </a:extLst>
          </p:cNvPr>
          <p:cNvSpPr/>
          <p:nvPr/>
        </p:nvSpPr>
        <p:spPr>
          <a:xfrm>
            <a:off x="1964801" y="2552998"/>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5" name="Oval 104">
            <a:extLst>
              <a:ext uri="{FF2B5EF4-FFF2-40B4-BE49-F238E27FC236}">
                <a16:creationId xmlns:a16="http://schemas.microsoft.com/office/drawing/2014/main" id="{E04C7F98-D22C-4542-9307-D9BBD3797BAD}"/>
              </a:ext>
            </a:extLst>
          </p:cNvPr>
          <p:cNvSpPr/>
          <p:nvPr/>
        </p:nvSpPr>
        <p:spPr>
          <a:xfrm>
            <a:off x="10390292" y="663587"/>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9E42AE4A-BD51-6D43-9F52-0DF5ECD88175}"/>
              </a:ext>
            </a:extLst>
          </p:cNvPr>
          <p:cNvSpPr/>
          <p:nvPr/>
        </p:nvSpPr>
        <p:spPr>
          <a:xfrm>
            <a:off x="10056767" y="143498"/>
            <a:ext cx="782911"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first</a:t>
            </a:r>
          </a:p>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7" name="Oval 106">
            <a:extLst>
              <a:ext uri="{FF2B5EF4-FFF2-40B4-BE49-F238E27FC236}">
                <a16:creationId xmlns:a16="http://schemas.microsoft.com/office/drawing/2014/main" id="{2FB1D081-6DDC-D743-8FBD-053BED8D3902}"/>
              </a:ext>
            </a:extLst>
          </p:cNvPr>
          <p:cNvSpPr/>
          <p:nvPr/>
        </p:nvSpPr>
        <p:spPr>
          <a:xfrm>
            <a:off x="10980295" y="652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a:extLst>
              <a:ext uri="{FF2B5EF4-FFF2-40B4-BE49-F238E27FC236}">
                <a16:creationId xmlns:a16="http://schemas.microsoft.com/office/drawing/2014/main" id="{C59C3169-74EC-464D-81B1-169BC325AA68}"/>
              </a:ext>
            </a:extLst>
          </p:cNvPr>
          <p:cNvSpPr/>
          <p:nvPr/>
        </p:nvSpPr>
        <p:spPr>
          <a:xfrm>
            <a:off x="10744199" y="149032"/>
            <a:ext cx="688193"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last</a:t>
            </a:r>
          </a:p>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9" name="Rectangle 108">
            <a:extLst>
              <a:ext uri="{FF2B5EF4-FFF2-40B4-BE49-F238E27FC236}">
                <a16:creationId xmlns:a16="http://schemas.microsoft.com/office/drawing/2014/main" id="{34274497-FD1C-074C-AB69-81E198EC6B10}"/>
              </a:ext>
            </a:extLst>
          </p:cNvPr>
          <p:cNvSpPr/>
          <p:nvPr/>
        </p:nvSpPr>
        <p:spPr>
          <a:xfrm>
            <a:off x="9381795" y="175151"/>
            <a:ext cx="79835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phone</a:t>
            </a:r>
          </a:p>
        </p:txBody>
      </p:sp>
      <p:sp>
        <p:nvSpPr>
          <p:cNvPr id="110" name="Oval 109">
            <a:extLst>
              <a:ext uri="{FF2B5EF4-FFF2-40B4-BE49-F238E27FC236}">
                <a16:creationId xmlns:a16="http://schemas.microsoft.com/office/drawing/2014/main" id="{17E19EF4-2B44-5B4B-8F53-2D8E8C15DC91}"/>
              </a:ext>
            </a:extLst>
          </p:cNvPr>
          <p:cNvSpPr/>
          <p:nvPr/>
        </p:nvSpPr>
        <p:spPr>
          <a:xfrm>
            <a:off x="9810978" y="655250"/>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a:extLst>
              <a:ext uri="{FF2B5EF4-FFF2-40B4-BE49-F238E27FC236}">
                <a16:creationId xmlns:a16="http://schemas.microsoft.com/office/drawing/2014/main" id="{D5662DF4-2B9A-2E41-95B7-7BC911525354}"/>
              </a:ext>
            </a:extLst>
          </p:cNvPr>
          <p:cNvSpPr/>
          <p:nvPr/>
        </p:nvSpPr>
        <p:spPr>
          <a:xfrm>
            <a:off x="1964801" y="2946825"/>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price</a:t>
            </a:r>
          </a:p>
        </p:txBody>
      </p:sp>
      <p:sp>
        <p:nvSpPr>
          <p:cNvPr id="112" name="Oval 111">
            <a:extLst>
              <a:ext uri="{FF2B5EF4-FFF2-40B4-BE49-F238E27FC236}">
                <a16:creationId xmlns:a16="http://schemas.microsoft.com/office/drawing/2014/main" id="{AAFA0B00-EFF9-0A42-B146-A86425A952BB}"/>
              </a:ext>
            </a:extLst>
          </p:cNvPr>
          <p:cNvSpPr/>
          <p:nvPr/>
        </p:nvSpPr>
        <p:spPr>
          <a:xfrm>
            <a:off x="2951030" y="305482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E3C19F87-3C70-E346-AC65-A0ADA99614C7}"/>
              </a:ext>
            </a:extLst>
          </p:cNvPr>
          <p:cNvSpPr/>
          <p:nvPr/>
        </p:nvSpPr>
        <p:spPr>
          <a:xfrm>
            <a:off x="2951030" y="2680982"/>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F9BFC741-540B-054F-B755-6508541F07D7}"/>
              </a:ext>
            </a:extLst>
          </p:cNvPr>
          <p:cNvSpPr/>
          <p:nvPr/>
        </p:nvSpPr>
        <p:spPr>
          <a:xfrm>
            <a:off x="9953641" y="2237070"/>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D4FA147D-8730-CE41-BDC9-039CB70DCAFD}"/>
              </a:ext>
            </a:extLst>
          </p:cNvPr>
          <p:cNvSpPr/>
          <p:nvPr/>
        </p:nvSpPr>
        <p:spPr>
          <a:xfrm>
            <a:off x="10839678" y="2234267"/>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tangle 116">
            <a:extLst>
              <a:ext uri="{FF2B5EF4-FFF2-40B4-BE49-F238E27FC236}">
                <a16:creationId xmlns:a16="http://schemas.microsoft.com/office/drawing/2014/main" id="{5FA361B0-D449-9C4C-BB78-4E5048FD83CC}"/>
              </a:ext>
            </a:extLst>
          </p:cNvPr>
          <p:cNvSpPr/>
          <p:nvPr/>
        </p:nvSpPr>
        <p:spPr>
          <a:xfrm>
            <a:off x="8871164" y="2559966"/>
            <a:ext cx="163249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registration date</a:t>
            </a:r>
          </a:p>
        </p:txBody>
      </p:sp>
      <p:sp>
        <p:nvSpPr>
          <p:cNvPr id="118" name="Rectangle 117">
            <a:extLst>
              <a:ext uri="{FF2B5EF4-FFF2-40B4-BE49-F238E27FC236}">
                <a16:creationId xmlns:a16="http://schemas.microsoft.com/office/drawing/2014/main" id="{E9A1270C-F3BB-CC43-B690-CCAD6E39BEA6}"/>
              </a:ext>
            </a:extLst>
          </p:cNvPr>
          <p:cNvSpPr/>
          <p:nvPr/>
        </p:nvSpPr>
        <p:spPr>
          <a:xfrm>
            <a:off x="10476125" y="2565500"/>
            <a:ext cx="154170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registration time</a:t>
            </a:r>
          </a:p>
        </p:txBody>
      </p:sp>
      <p:sp>
        <p:nvSpPr>
          <p:cNvPr id="119" name="Oval 118">
            <a:extLst>
              <a:ext uri="{FF2B5EF4-FFF2-40B4-BE49-F238E27FC236}">
                <a16:creationId xmlns:a16="http://schemas.microsoft.com/office/drawing/2014/main" id="{2EB4AFCB-B5BD-734C-BA63-A5D18CAB60C6}"/>
              </a:ext>
            </a:extLst>
          </p:cNvPr>
          <p:cNvSpPr/>
          <p:nvPr/>
        </p:nvSpPr>
        <p:spPr>
          <a:xfrm>
            <a:off x="6316341" y="54709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a:extLst>
              <a:ext uri="{FF2B5EF4-FFF2-40B4-BE49-F238E27FC236}">
                <a16:creationId xmlns:a16="http://schemas.microsoft.com/office/drawing/2014/main" id="{15D77224-0DAC-3147-8706-9B1BB4CCB387}"/>
              </a:ext>
            </a:extLst>
          </p:cNvPr>
          <p:cNvSpPr/>
          <p:nvPr/>
        </p:nvSpPr>
        <p:spPr>
          <a:xfrm>
            <a:off x="6019798" y="100545"/>
            <a:ext cx="782911"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date</a:t>
            </a:r>
          </a:p>
        </p:txBody>
      </p:sp>
      <p:sp>
        <p:nvSpPr>
          <p:cNvPr id="121" name="Oval 120">
            <a:extLst>
              <a:ext uri="{FF2B5EF4-FFF2-40B4-BE49-F238E27FC236}">
                <a16:creationId xmlns:a16="http://schemas.microsoft.com/office/drawing/2014/main" id="{C3CA16AD-DD09-434C-8144-8C8F37B2C2BD}"/>
              </a:ext>
            </a:extLst>
          </p:cNvPr>
          <p:cNvSpPr/>
          <p:nvPr/>
        </p:nvSpPr>
        <p:spPr>
          <a:xfrm>
            <a:off x="6862800"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121">
            <a:extLst>
              <a:ext uri="{FF2B5EF4-FFF2-40B4-BE49-F238E27FC236}">
                <a16:creationId xmlns:a16="http://schemas.microsoft.com/office/drawing/2014/main" id="{296DDCE3-065C-9243-9576-A90EA92ADA97}"/>
              </a:ext>
            </a:extLst>
          </p:cNvPr>
          <p:cNvSpPr/>
          <p:nvPr/>
        </p:nvSpPr>
        <p:spPr>
          <a:xfrm>
            <a:off x="6642269" y="106939"/>
            <a:ext cx="688193"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time</a:t>
            </a:r>
          </a:p>
        </p:txBody>
      </p:sp>
      <p:sp>
        <p:nvSpPr>
          <p:cNvPr id="123" name="Oval 122">
            <a:extLst>
              <a:ext uri="{FF2B5EF4-FFF2-40B4-BE49-F238E27FC236}">
                <a16:creationId xmlns:a16="http://schemas.microsoft.com/office/drawing/2014/main" id="{7E6B104E-0CD1-4946-BE7A-50FC31B8CF84}"/>
              </a:ext>
            </a:extLst>
          </p:cNvPr>
          <p:cNvSpPr/>
          <p:nvPr/>
        </p:nvSpPr>
        <p:spPr>
          <a:xfrm>
            <a:off x="5782943" y="233235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D05F8D4F-66CF-B24A-BB22-078AA39885A9}"/>
              </a:ext>
            </a:extLst>
          </p:cNvPr>
          <p:cNvSpPr/>
          <p:nvPr/>
        </p:nvSpPr>
        <p:spPr>
          <a:xfrm>
            <a:off x="6317977" y="232941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55937A37-A53B-024B-B32C-AC554B513847}"/>
              </a:ext>
            </a:extLst>
          </p:cNvPr>
          <p:cNvSpPr/>
          <p:nvPr/>
        </p:nvSpPr>
        <p:spPr>
          <a:xfrm>
            <a:off x="6970254" y="233235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8EA45BA0-080B-7E42-9397-A1E623461C6C}"/>
              </a:ext>
            </a:extLst>
          </p:cNvPr>
          <p:cNvSpPr/>
          <p:nvPr/>
        </p:nvSpPr>
        <p:spPr>
          <a:xfrm>
            <a:off x="7527599" y="232941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a:extLst>
              <a:ext uri="{FF2B5EF4-FFF2-40B4-BE49-F238E27FC236}">
                <a16:creationId xmlns:a16="http://schemas.microsoft.com/office/drawing/2014/main" id="{822CC8A7-4D4A-C547-8C92-D0622D1C7CBA}"/>
              </a:ext>
            </a:extLst>
          </p:cNvPr>
          <p:cNvSpPr/>
          <p:nvPr/>
        </p:nvSpPr>
        <p:spPr>
          <a:xfrm>
            <a:off x="5192560" y="2689013"/>
            <a:ext cx="983802"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payment type</a:t>
            </a:r>
          </a:p>
        </p:txBody>
      </p:sp>
      <p:sp>
        <p:nvSpPr>
          <p:cNvPr id="128" name="Rectangle 127">
            <a:extLst>
              <a:ext uri="{FF2B5EF4-FFF2-40B4-BE49-F238E27FC236}">
                <a16:creationId xmlns:a16="http://schemas.microsoft.com/office/drawing/2014/main" id="{6F70B8C2-795D-2B43-9864-97625B22261C}"/>
              </a:ext>
            </a:extLst>
          </p:cNvPr>
          <p:cNvSpPr/>
          <p:nvPr/>
        </p:nvSpPr>
        <p:spPr>
          <a:xfrm>
            <a:off x="6139553" y="2600036"/>
            <a:ext cx="635959" cy="34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card</a:t>
            </a:r>
          </a:p>
        </p:txBody>
      </p:sp>
      <p:sp>
        <p:nvSpPr>
          <p:cNvPr id="129" name="Rectangle 128">
            <a:extLst>
              <a:ext uri="{FF2B5EF4-FFF2-40B4-BE49-F238E27FC236}">
                <a16:creationId xmlns:a16="http://schemas.microsoft.com/office/drawing/2014/main" id="{8BE7FF64-7C14-2840-9169-79185184C0CD}"/>
              </a:ext>
            </a:extLst>
          </p:cNvPr>
          <p:cNvSpPr/>
          <p:nvPr/>
        </p:nvSpPr>
        <p:spPr>
          <a:xfrm>
            <a:off x="6738554" y="2675213"/>
            <a:ext cx="635959"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card type</a:t>
            </a:r>
          </a:p>
        </p:txBody>
      </p:sp>
      <p:sp>
        <p:nvSpPr>
          <p:cNvPr id="130" name="Rectangle 129">
            <a:extLst>
              <a:ext uri="{FF2B5EF4-FFF2-40B4-BE49-F238E27FC236}">
                <a16:creationId xmlns:a16="http://schemas.microsoft.com/office/drawing/2014/main" id="{D15521BA-EBAF-6F4F-951E-35BE00164C71}"/>
              </a:ext>
            </a:extLst>
          </p:cNvPr>
          <p:cNvSpPr/>
          <p:nvPr/>
        </p:nvSpPr>
        <p:spPr>
          <a:xfrm>
            <a:off x="7366056" y="2670307"/>
            <a:ext cx="774087"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total price</a:t>
            </a:r>
          </a:p>
        </p:txBody>
      </p:sp>
      <p:cxnSp>
        <p:nvCxnSpPr>
          <p:cNvPr id="131" name="Straight Connector 130">
            <a:extLst>
              <a:ext uri="{FF2B5EF4-FFF2-40B4-BE49-F238E27FC236}">
                <a16:creationId xmlns:a16="http://schemas.microsoft.com/office/drawing/2014/main" id="{C045ED9C-5FC3-5445-B3C4-3F2D80DCE038}"/>
              </a:ext>
            </a:extLst>
          </p:cNvPr>
          <p:cNvCxnSpPr>
            <a:cxnSpLocks/>
            <a:endCxn id="126" idx="1"/>
          </p:cNvCxnSpPr>
          <p:nvPr/>
        </p:nvCxnSpPr>
        <p:spPr>
          <a:xfrm>
            <a:off x="7050091" y="1840831"/>
            <a:ext cx="509140" cy="520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2AF926B-635A-584A-9C2D-A7BBEF5486BF}"/>
              </a:ext>
            </a:extLst>
          </p:cNvPr>
          <p:cNvCxnSpPr>
            <a:cxnSpLocks/>
            <a:endCxn id="97" idx="4"/>
          </p:cNvCxnSpPr>
          <p:nvPr/>
        </p:nvCxnSpPr>
        <p:spPr>
          <a:xfrm flipV="1">
            <a:off x="5911798" y="763095"/>
            <a:ext cx="0"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02977D9-BD20-7340-9641-1F103CC6297A}"/>
              </a:ext>
            </a:extLst>
          </p:cNvPr>
          <p:cNvCxnSpPr>
            <a:cxnSpLocks/>
            <a:stCxn id="49" idx="0"/>
            <a:endCxn id="119" idx="4"/>
          </p:cNvCxnSpPr>
          <p:nvPr/>
        </p:nvCxnSpPr>
        <p:spPr>
          <a:xfrm flipV="1">
            <a:off x="6420091" y="763095"/>
            <a:ext cx="4250"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3F112DD-F99A-DB4E-B347-50CBF323B1E7}"/>
              </a:ext>
            </a:extLst>
          </p:cNvPr>
          <p:cNvCxnSpPr>
            <a:cxnSpLocks/>
            <a:endCxn id="121" idx="4"/>
          </p:cNvCxnSpPr>
          <p:nvPr/>
        </p:nvCxnSpPr>
        <p:spPr>
          <a:xfrm flipV="1">
            <a:off x="6970254" y="760151"/>
            <a:ext cx="546"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EF83287-E5AD-0E42-94E7-2676E33C8293}"/>
              </a:ext>
            </a:extLst>
          </p:cNvPr>
          <p:cNvCxnSpPr>
            <a:cxnSpLocks/>
            <a:stCxn id="54" idx="0"/>
            <a:endCxn id="99" idx="4"/>
          </p:cNvCxnSpPr>
          <p:nvPr/>
        </p:nvCxnSpPr>
        <p:spPr>
          <a:xfrm flipV="1">
            <a:off x="4089335" y="760151"/>
            <a:ext cx="0" cy="374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232FC92-82BF-0F48-8293-091AE46D88CD}"/>
              </a:ext>
            </a:extLst>
          </p:cNvPr>
          <p:cNvCxnSpPr>
            <a:cxnSpLocks/>
            <a:endCxn id="91" idx="4"/>
          </p:cNvCxnSpPr>
          <p:nvPr/>
        </p:nvCxnSpPr>
        <p:spPr>
          <a:xfrm flipV="1">
            <a:off x="1392906" y="760151"/>
            <a:ext cx="0" cy="307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9E8300A-CAB7-B24F-8EFA-CCE4231C72AA}"/>
              </a:ext>
            </a:extLst>
          </p:cNvPr>
          <p:cNvCxnSpPr>
            <a:cxnSpLocks/>
            <a:endCxn id="95" idx="4"/>
          </p:cNvCxnSpPr>
          <p:nvPr/>
        </p:nvCxnSpPr>
        <p:spPr>
          <a:xfrm flipV="1">
            <a:off x="1945424" y="773436"/>
            <a:ext cx="0" cy="2939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B71462-3C09-2D41-BECC-63B5E061B855}"/>
              </a:ext>
            </a:extLst>
          </p:cNvPr>
          <p:cNvCxnSpPr>
            <a:cxnSpLocks/>
            <a:endCxn id="114" idx="6"/>
          </p:cNvCxnSpPr>
          <p:nvPr/>
        </p:nvCxnSpPr>
        <p:spPr>
          <a:xfrm flipH="1">
            <a:off x="3167030" y="2788982"/>
            <a:ext cx="287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A90117F-D551-8A4C-8554-C8993EB5B605}"/>
              </a:ext>
            </a:extLst>
          </p:cNvPr>
          <p:cNvCxnSpPr>
            <a:cxnSpLocks/>
            <a:endCxn id="112" idx="6"/>
          </p:cNvCxnSpPr>
          <p:nvPr/>
        </p:nvCxnSpPr>
        <p:spPr>
          <a:xfrm flipH="1">
            <a:off x="3167030" y="3162825"/>
            <a:ext cx="2935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3124EAA-F333-EB4E-8982-3BC9E504015B}"/>
              </a:ext>
            </a:extLst>
          </p:cNvPr>
          <p:cNvCxnSpPr>
            <a:cxnSpLocks/>
            <a:stCxn id="40" idx="3"/>
            <a:endCxn id="167" idx="2"/>
          </p:cNvCxnSpPr>
          <p:nvPr/>
        </p:nvCxnSpPr>
        <p:spPr>
          <a:xfrm>
            <a:off x="4720547" y="5766771"/>
            <a:ext cx="3826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3AEA6EE6-B14B-3B4B-9B58-537B103FE265}"/>
              </a:ext>
            </a:extLst>
          </p:cNvPr>
          <p:cNvSpPr/>
          <p:nvPr/>
        </p:nvSpPr>
        <p:spPr>
          <a:xfrm>
            <a:off x="5103243" y="5658771"/>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0" name="Straight Connector 169">
            <a:extLst>
              <a:ext uri="{FF2B5EF4-FFF2-40B4-BE49-F238E27FC236}">
                <a16:creationId xmlns:a16="http://schemas.microsoft.com/office/drawing/2014/main" id="{2128316D-9B42-4742-A54F-14B5102DE719}"/>
              </a:ext>
            </a:extLst>
          </p:cNvPr>
          <p:cNvCxnSpPr>
            <a:cxnSpLocks/>
            <a:stCxn id="123" idx="0"/>
          </p:cNvCxnSpPr>
          <p:nvPr/>
        </p:nvCxnSpPr>
        <p:spPr>
          <a:xfrm flipV="1">
            <a:off x="5890943" y="1970805"/>
            <a:ext cx="0" cy="361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E8076AC-3811-EB48-9633-D6428A356002}"/>
              </a:ext>
            </a:extLst>
          </p:cNvPr>
          <p:cNvCxnSpPr>
            <a:cxnSpLocks/>
            <a:stCxn id="49" idx="2"/>
            <a:endCxn id="124" idx="0"/>
          </p:cNvCxnSpPr>
          <p:nvPr/>
        </p:nvCxnSpPr>
        <p:spPr>
          <a:xfrm>
            <a:off x="6420091" y="1962908"/>
            <a:ext cx="5886" cy="3665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1C4E8F8-BE3F-114B-BDB2-B3531C117552}"/>
              </a:ext>
            </a:extLst>
          </p:cNvPr>
          <p:cNvCxnSpPr>
            <a:cxnSpLocks/>
            <a:stCxn id="125" idx="1"/>
          </p:cNvCxnSpPr>
          <p:nvPr/>
        </p:nvCxnSpPr>
        <p:spPr>
          <a:xfrm flipH="1" flipV="1">
            <a:off x="6792977" y="1970804"/>
            <a:ext cx="208909" cy="3931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39E00B3-6A70-1F4F-AD1D-737CE784720C}"/>
              </a:ext>
            </a:extLst>
          </p:cNvPr>
          <p:cNvCxnSpPr>
            <a:cxnSpLocks/>
            <a:endCxn id="115" idx="0"/>
          </p:cNvCxnSpPr>
          <p:nvPr/>
        </p:nvCxnSpPr>
        <p:spPr>
          <a:xfrm>
            <a:off x="10061641" y="1970804"/>
            <a:ext cx="0" cy="2662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FE91B1B-A19E-D441-AB87-897EEC8BDC2B}"/>
              </a:ext>
            </a:extLst>
          </p:cNvPr>
          <p:cNvCxnSpPr>
            <a:cxnSpLocks/>
            <a:stCxn id="116" idx="0"/>
          </p:cNvCxnSpPr>
          <p:nvPr/>
        </p:nvCxnSpPr>
        <p:spPr>
          <a:xfrm flipH="1" flipV="1">
            <a:off x="10947677" y="1976338"/>
            <a:ext cx="1" cy="2579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BBCF624-70AD-6A42-AFA6-BF74A5D7CE6F}"/>
              </a:ext>
            </a:extLst>
          </p:cNvPr>
          <p:cNvCxnSpPr>
            <a:cxnSpLocks/>
            <a:endCxn id="107" idx="4"/>
          </p:cNvCxnSpPr>
          <p:nvPr/>
        </p:nvCxnSpPr>
        <p:spPr>
          <a:xfrm flipV="1">
            <a:off x="11088295" y="868151"/>
            <a:ext cx="0" cy="199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8E2F1B8-3E01-B04D-8507-B203AE36699A}"/>
              </a:ext>
            </a:extLst>
          </p:cNvPr>
          <p:cNvCxnSpPr>
            <a:cxnSpLocks/>
            <a:stCxn id="43" idx="0"/>
            <a:endCxn id="105" idx="4"/>
          </p:cNvCxnSpPr>
          <p:nvPr/>
        </p:nvCxnSpPr>
        <p:spPr>
          <a:xfrm flipH="1" flipV="1">
            <a:off x="10498292" y="879587"/>
            <a:ext cx="5366" cy="1912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6C9B300-42DB-B04C-A621-1B0A34DD11ED}"/>
              </a:ext>
            </a:extLst>
          </p:cNvPr>
          <p:cNvCxnSpPr>
            <a:cxnSpLocks/>
            <a:endCxn id="110" idx="4"/>
          </p:cNvCxnSpPr>
          <p:nvPr/>
        </p:nvCxnSpPr>
        <p:spPr>
          <a:xfrm flipV="1">
            <a:off x="9918978" y="871250"/>
            <a:ext cx="0" cy="209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42ACB4F7-05B6-F24C-B798-FCEE9F3F1509}"/>
              </a:ext>
            </a:extLst>
          </p:cNvPr>
          <p:cNvSpPr txBox="1"/>
          <p:nvPr/>
        </p:nvSpPr>
        <p:spPr>
          <a:xfrm>
            <a:off x="4089335" y="3433538"/>
            <a:ext cx="745717"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(1,1)</a:t>
            </a:r>
          </a:p>
        </p:txBody>
      </p:sp>
      <p:sp>
        <p:nvSpPr>
          <p:cNvPr id="198" name="TextBox 197">
            <a:extLst>
              <a:ext uri="{FF2B5EF4-FFF2-40B4-BE49-F238E27FC236}">
                <a16:creationId xmlns:a16="http://schemas.microsoft.com/office/drawing/2014/main" id="{180253CB-33A0-5C41-882A-F061D519A449}"/>
              </a:ext>
            </a:extLst>
          </p:cNvPr>
          <p:cNvSpPr txBox="1"/>
          <p:nvPr/>
        </p:nvSpPr>
        <p:spPr>
          <a:xfrm>
            <a:off x="4089335" y="493149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199" name="TextBox 198">
            <a:extLst>
              <a:ext uri="{FF2B5EF4-FFF2-40B4-BE49-F238E27FC236}">
                <a16:creationId xmlns:a16="http://schemas.microsoft.com/office/drawing/2014/main" id="{AABC3FA9-DFB5-2844-A820-B157E245E22A}"/>
              </a:ext>
            </a:extLst>
          </p:cNvPr>
          <p:cNvSpPr txBox="1"/>
          <p:nvPr/>
        </p:nvSpPr>
        <p:spPr>
          <a:xfrm>
            <a:off x="2666657" y="5660077"/>
            <a:ext cx="745718" cy="338554"/>
          </a:xfrm>
          <a:prstGeom prst="rect">
            <a:avLst/>
          </a:prstGeom>
          <a:noFill/>
        </p:spPr>
        <p:txBody>
          <a:bodyPr wrap="none" rtlCol="0" anchor="ctr">
            <a:spAutoFit/>
          </a:bodyPr>
          <a:lstStyle/>
          <a:p>
            <a:pPr algn="ctr"/>
            <a:r>
              <a:rPr lang="en-SG" sz="1600" dirty="0">
                <a:highlight>
                  <a:srgbClr val="00FFFF"/>
                </a:highlight>
                <a:latin typeface="Consolas" panose="020B0609020204030204" pitchFamily="49" charset="0"/>
                <a:cs typeface="Consolas" panose="020B0609020204030204" pitchFamily="49" charset="0"/>
              </a:rPr>
              <a:t>(0,n)</a:t>
            </a:r>
          </a:p>
        </p:txBody>
      </p:sp>
      <p:sp>
        <p:nvSpPr>
          <p:cNvPr id="200" name="TextBox 199">
            <a:extLst>
              <a:ext uri="{FF2B5EF4-FFF2-40B4-BE49-F238E27FC236}">
                <a16:creationId xmlns:a16="http://schemas.microsoft.com/office/drawing/2014/main" id="{00972D11-1191-C74C-993A-2FB47EBC303D}"/>
              </a:ext>
            </a:extLst>
          </p:cNvPr>
          <p:cNvSpPr txBox="1"/>
          <p:nvPr/>
        </p:nvSpPr>
        <p:spPr>
          <a:xfrm>
            <a:off x="1047056" y="1990857"/>
            <a:ext cx="745718" cy="338554"/>
          </a:xfrm>
          <a:prstGeom prst="rect">
            <a:avLst/>
          </a:prstGeom>
          <a:noFill/>
        </p:spPr>
        <p:txBody>
          <a:bodyPr wrap="none" rtlCol="0" anchor="ctr">
            <a:spAutoFit/>
          </a:bodyPr>
          <a:lstStyle/>
          <a:p>
            <a:pPr algn="ctr"/>
            <a:r>
              <a:rPr lang="en-SG" sz="1600" dirty="0">
                <a:highlight>
                  <a:srgbClr val="00FF00"/>
                </a:highlight>
                <a:latin typeface="Consolas" panose="020B0609020204030204" pitchFamily="49" charset="0"/>
                <a:cs typeface="Consolas" panose="020B0609020204030204" pitchFamily="49" charset="0"/>
              </a:rPr>
              <a:t>(1,n)</a:t>
            </a:r>
          </a:p>
        </p:txBody>
      </p:sp>
      <p:sp>
        <p:nvSpPr>
          <p:cNvPr id="201" name="TextBox 200">
            <a:extLst>
              <a:ext uri="{FF2B5EF4-FFF2-40B4-BE49-F238E27FC236}">
                <a16:creationId xmlns:a16="http://schemas.microsoft.com/office/drawing/2014/main" id="{74B4D9E6-E053-B444-97A2-1B75B03A20D3}"/>
              </a:ext>
            </a:extLst>
          </p:cNvPr>
          <p:cNvSpPr txBox="1"/>
          <p:nvPr/>
        </p:nvSpPr>
        <p:spPr>
          <a:xfrm>
            <a:off x="2346954" y="115390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2" name="TextBox 201">
            <a:extLst>
              <a:ext uri="{FF2B5EF4-FFF2-40B4-BE49-F238E27FC236}">
                <a16:creationId xmlns:a16="http://schemas.microsoft.com/office/drawing/2014/main" id="{EA97AB4D-D10E-F441-87B9-9648AF9EAF47}"/>
              </a:ext>
            </a:extLst>
          </p:cNvPr>
          <p:cNvSpPr txBox="1"/>
          <p:nvPr/>
        </p:nvSpPr>
        <p:spPr>
          <a:xfrm>
            <a:off x="6992846" y="1131600"/>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(0,1)</a:t>
            </a:r>
          </a:p>
        </p:txBody>
      </p:sp>
      <p:sp>
        <p:nvSpPr>
          <p:cNvPr id="203" name="TextBox 202">
            <a:extLst>
              <a:ext uri="{FF2B5EF4-FFF2-40B4-BE49-F238E27FC236}">
                <a16:creationId xmlns:a16="http://schemas.microsoft.com/office/drawing/2014/main" id="{E1625948-F50C-F549-9B6E-0A0755517685}"/>
              </a:ext>
            </a:extLst>
          </p:cNvPr>
          <p:cNvSpPr txBox="1"/>
          <p:nvPr/>
        </p:nvSpPr>
        <p:spPr>
          <a:xfrm>
            <a:off x="8998938" y="115390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4" name="TextBox 203">
            <a:extLst>
              <a:ext uri="{FF2B5EF4-FFF2-40B4-BE49-F238E27FC236}">
                <a16:creationId xmlns:a16="http://schemas.microsoft.com/office/drawing/2014/main" id="{2586AB5F-8222-8E4A-B6C2-B426C22F861D}"/>
              </a:ext>
            </a:extLst>
          </p:cNvPr>
          <p:cNvSpPr txBox="1"/>
          <p:nvPr/>
        </p:nvSpPr>
        <p:spPr>
          <a:xfrm>
            <a:off x="4058661" y="2132838"/>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5" name="TextBox 204">
            <a:extLst>
              <a:ext uri="{FF2B5EF4-FFF2-40B4-BE49-F238E27FC236}">
                <a16:creationId xmlns:a16="http://schemas.microsoft.com/office/drawing/2014/main" id="{F07747B9-31BC-D54D-9FC5-86D467405341}"/>
              </a:ext>
            </a:extLst>
          </p:cNvPr>
          <p:cNvSpPr txBox="1"/>
          <p:nvPr/>
        </p:nvSpPr>
        <p:spPr>
          <a:xfrm>
            <a:off x="5086718" y="1141363"/>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(1,n)</a:t>
            </a:r>
          </a:p>
        </p:txBody>
      </p:sp>
      <p:sp>
        <p:nvSpPr>
          <p:cNvPr id="101" name="TextBox 100">
            <a:extLst>
              <a:ext uri="{FF2B5EF4-FFF2-40B4-BE49-F238E27FC236}">
                <a16:creationId xmlns:a16="http://schemas.microsoft.com/office/drawing/2014/main" id="{B5F73131-7AF9-C84B-9344-5DA827CE81C1}"/>
              </a:ext>
            </a:extLst>
          </p:cNvPr>
          <p:cNvSpPr txBox="1"/>
          <p:nvPr/>
        </p:nvSpPr>
        <p:spPr>
          <a:xfrm>
            <a:off x="6457532" y="3673220"/>
            <a:ext cx="5000339" cy="1754326"/>
          </a:xfrm>
          <a:prstGeom prst="rect">
            <a:avLst/>
          </a:prstGeom>
          <a:noFill/>
        </p:spPr>
        <p:txBody>
          <a:bodyPr wrap="square" rtlCol="0">
            <a:spAutoFit/>
          </a:bodyPr>
          <a:lstStyle/>
          <a:p>
            <a:r>
              <a:rPr lang="en-SG" b="1" dirty="0"/>
              <a:t>Justifications:</a:t>
            </a:r>
          </a:p>
          <a:p>
            <a:endParaRPr lang="en-SG" dirty="0"/>
          </a:p>
          <a:p>
            <a:r>
              <a:rPr lang="en-SG" dirty="0"/>
              <a:t>“</a:t>
            </a:r>
            <a:r>
              <a:rPr lang="en-SG" dirty="0">
                <a:highlight>
                  <a:srgbClr val="FFFF00"/>
                </a:highlight>
              </a:rPr>
              <a:t>Each staff member is given a unique staff ID </a:t>
            </a:r>
            <a:r>
              <a:rPr lang="en-SG" dirty="0"/>
              <a:t>[...], and </a:t>
            </a:r>
            <a:r>
              <a:rPr lang="en-SG" dirty="0">
                <a:highlight>
                  <a:srgbClr val="00FF00"/>
                </a:highlight>
              </a:rPr>
              <a:t>is assigned to cook one or more cuisine styles</a:t>
            </a:r>
            <a:r>
              <a:rPr lang="en-SG" dirty="0"/>
              <a:t> [...]. </a:t>
            </a:r>
            <a:r>
              <a:rPr lang="en-SG" dirty="0">
                <a:highlight>
                  <a:srgbClr val="00FFFF"/>
                </a:highlight>
              </a:rPr>
              <a:t>Not all cuisine styles may have a staff assigned to them</a:t>
            </a:r>
            <a:r>
              <a:rPr lang="en-SG" dirty="0"/>
              <a:t>.”</a:t>
            </a:r>
          </a:p>
        </p:txBody>
      </p:sp>
    </p:spTree>
    <p:extLst>
      <p:ext uri="{BB962C8B-B14F-4D97-AF65-F5344CB8AC3E}">
        <p14:creationId xmlns:p14="http://schemas.microsoft.com/office/powerpoint/2010/main" val="358430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7384465B-71F2-4842-86B2-BC7A609D3853}"/>
              </a:ext>
            </a:extLst>
          </p:cNvPr>
          <p:cNvGrpSpPr/>
          <p:nvPr/>
        </p:nvGrpSpPr>
        <p:grpSpPr>
          <a:xfrm>
            <a:off x="1135737" y="1067380"/>
            <a:ext cx="1260000" cy="900000"/>
            <a:chOff x="3074504" y="1020417"/>
            <a:chExt cx="1260000" cy="467999"/>
          </a:xfrm>
        </p:grpSpPr>
        <p:sp>
          <p:nvSpPr>
            <p:cNvPr id="34" name="Rectangle 33">
              <a:extLst>
                <a:ext uri="{FF2B5EF4-FFF2-40B4-BE49-F238E27FC236}">
                  <a16:creationId xmlns:a16="http://schemas.microsoft.com/office/drawing/2014/main" id="{BAA926A5-A759-A542-AC08-DD1CEF326EA6}"/>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35" name="TextBox 34">
              <a:extLst>
                <a:ext uri="{FF2B5EF4-FFF2-40B4-BE49-F238E27FC236}">
                  <a16:creationId xmlns:a16="http://schemas.microsoft.com/office/drawing/2014/main" id="{4A36812D-89A6-2E49-9DBE-3BB857B25A60}"/>
                </a:ext>
              </a:extLst>
            </p:cNvPr>
            <p:cNvSpPr txBox="1"/>
            <p:nvPr/>
          </p:nvSpPr>
          <p:spPr>
            <a:xfrm>
              <a:off x="3331673" y="1151004"/>
              <a:ext cx="74571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Staff</a:t>
              </a:r>
            </a:p>
          </p:txBody>
        </p:sp>
      </p:grpSp>
      <p:grpSp>
        <p:nvGrpSpPr>
          <p:cNvPr id="39" name="Group 38">
            <a:extLst>
              <a:ext uri="{FF2B5EF4-FFF2-40B4-BE49-F238E27FC236}">
                <a16:creationId xmlns:a16="http://schemas.microsoft.com/office/drawing/2014/main" id="{B53AF15A-EE07-2244-93A0-EB5C42C55E78}"/>
              </a:ext>
            </a:extLst>
          </p:cNvPr>
          <p:cNvGrpSpPr/>
          <p:nvPr/>
        </p:nvGrpSpPr>
        <p:grpSpPr>
          <a:xfrm>
            <a:off x="3460547" y="5316771"/>
            <a:ext cx="1260000" cy="900000"/>
            <a:chOff x="3074504" y="1020417"/>
            <a:chExt cx="1260000" cy="467999"/>
          </a:xfrm>
        </p:grpSpPr>
        <p:sp>
          <p:nvSpPr>
            <p:cNvPr id="40" name="Rectangle 39">
              <a:extLst>
                <a:ext uri="{FF2B5EF4-FFF2-40B4-BE49-F238E27FC236}">
                  <a16:creationId xmlns:a16="http://schemas.microsoft.com/office/drawing/2014/main" id="{5316F1F2-5A95-4E47-AB89-994BF1F45A24}"/>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1" name="TextBox 40">
              <a:extLst>
                <a:ext uri="{FF2B5EF4-FFF2-40B4-BE49-F238E27FC236}">
                  <a16:creationId xmlns:a16="http://schemas.microsoft.com/office/drawing/2014/main" id="{15EE5BE8-7909-744D-A16A-97A0D1245C40}"/>
                </a:ext>
              </a:extLst>
            </p:cNvPr>
            <p:cNvSpPr txBox="1"/>
            <p:nvPr/>
          </p:nvSpPr>
          <p:spPr>
            <a:xfrm>
              <a:off x="3219466" y="1151004"/>
              <a:ext cx="970137"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Cuisine</a:t>
              </a:r>
            </a:p>
          </p:txBody>
        </p:sp>
      </p:grpSp>
      <p:grpSp>
        <p:nvGrpSpPr>
          <p:cNvPr id="42" name="Group 41">
            <a:extLst>
              <a:ext uri="{FF2B5EF4-FFF2-40B4-BE49-F238E27FC236}">
                <a16:creationId xmlns:a16="http://schemas.microsoft.com/office/drawing/2014/main" id="{159D2608-562B-8A4E-9B05-DB9175758BC3}"/>
              </a:ext>
            </a:extLst>
          </p:cNvPr>
          <p:cNvGrpSpPr/>
          <p:nvPr/>
        </p:nvGrpSpPr>
        <p:grpSpPr>
          <a:xfrm>
            <a:off x="9687411" y="1070804"/>
            <a:ext cx="1632494" cy="900000"/>
            <a:chOff x="2990488" y="1020417"/>
            <a:chExt cx="1260000" cy="467999"/>
          </a:xfrm>
        </p:grpSpPr>
        <p:sp>
          <p:nvSpPr>
            <p:cNvPr id="43" name="Rectangle 42">
              <a:extLst>
                <a:ext uri="{FF2B5EF4-FFF2-40B4-BE49-F238E27FC236}">
                  <a16:creationId xmlns:a16="http://schemas.microsoft.com/office/drawing/2014/main" id="{63D5F330-23CE-7046-89FA-BD49AF6A3CD2}"/>
                </a:ext>
              </a:extLst>
            </p:cNvPr>
            <p:cNvSpPr/>
            <p:nvPr/>
          </p:nvSpPr>
          <p:spPr>
            <a:xfrm>
              <a:off x="2990488"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4" name="TextBox 43">
              <a:extLst>
                <a:ext uri="{FF2B5EF4-FFF2-40B4-BE49-F238E27FC236}">
                  <a16:creationId xmlns:a16="http://schemas.microsoft.com/office/drawing/2014/main" id="{12DA6C78-B4F8-F74E-9E4A-5F75AB4EA4BD}"/>
                </a:ext>
              </a:extLst>
            </p:cNvPr>
            <p:cNvSpPr txBox="1"/>
            <p:nvPr/>
          </p:nvSpPr>
          <p:spPr>
            <a:xfrm>
              <a:off x="3289403" y="1146898"/>
              <a:ext cx="662170" cy="176048"/>
            </a:xfrm>
            <a:prstGeom prst="rect">
              <a:avLst/>
            </a:prstGeom>
            <a:noFill/>
          </p:spPr>
          <p:txBody>
            <a:bodyPr wrap="none" rtlCol="0" anchor="ctr">
              <a:spAutoFit/>
            </a:bodyPr>
            <a:lstStyle/>
            <a:p>
              <a:pPr algn="ctr"/>
              <a:r>
                <a:rPr lang="en-SG" sz="1600" dirty="0">
                  <a:highlight>
                    <a:srgbClr val="FFFF00"/>
                  </a:highlight>
                  <a:latin typeface="Consolas" panose="020B0609020204030204" pitchFamily="49" charset="0"/>
                  <a:cs typeface="Consolas" panose="020B0609020204030204" pitchFamily="49" charset="0"/>
                </a:rPr>
                <a:t>Member</a:t>
              </a:r>
            </a:p>
          </p:txBody>
        </p:sp>
      </p:grpSp>
      <p:grpSp>
        <p:nvGrpSpPr>
          <p:cNvPr id="45" name="Group 44">
            <a:extLst>
              <a:ext uri="{FF2B5EF4-FFF2-40B4-BE49-F238E27FC236}">
                <a16:creationId xmlns:a16="http://schemas.microsoft.com/office/drawing/2014/main" id="{9BF87512-8E95-6642-BC7E-AEAD872F208A}"/>
              </a:ext>
            </a:extLst>
          </p:cNvPr>
          <p:cNvGrpSpPr/>
          <p:nvPr/>
        </p:nvGrpSpPr>
        <p:grpSpPr>
          <a:xfrm>
            <a:off x="3460547" y="2518114"/>
            <a:ext cx="1260000" cy="900000"/>
            <a:chOff x="3074504" y="1020417"/>
            <a:chExt cx="1260000" cy="467999"/>
          </a:xfrm>
        </p:grpSpPr>
        <p:sp>
          <p:nvSpPr>
            <p:cNvPr id="46" name="Rectangle 45">
              <a:extLst>
                <a:ext uri="{FF2B5EF4-FFF2-40B4-BE49-F238E27FC236}">
                  <a16:creationId xmlns:a16="http://schemas.microsoft.com/office/drawing/2014/main" id="{C7F0631F-FB1B-734B-A780-D2A76DB95889}"/>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7" name="TextBox 46">
              <a:extLst>
                <a:ext uri="{FF2B5EF4-FFF2-40B4-BE49-F238E27FC236}">
                  <a16:creationId xmlns:a16="http://schemas.microsoft.com/office/drawing/2014/main" id="{F3007261-31F1-4342-B13D-E5C3DA5EF260}"/>
                </a:ext>
              </a:extLst>
            </p:cNvPr>
            <p:cNvSpPr txBox="1"/>
            <p:nvPr/>
          </p:nvSpPr>
          <p:spPr>
            <a:xfrm>
              <a:off x="3387779" y="1151004"/>
              <a:ext cx="63350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Item</a:t>
              </a:r>
            </a:p>
          </p:txBody>
        </p:sp>
      </p:grpSp>
      <p:grpSp>
        <p:nvGrpSpPr>
          <p:cNvPr id="48" name="Group 47">
            <a:extLst>
              <a:ext uri="{FF2B5EF4-FFF2-40B4-BE49-F238E27FC236}">
                <a16:creationId xmlns:a16="http://schemas.microsoft.com/office/drawing/2014/main" id="{B05CAC73-B99A-3D4C-B2CC-7AC223B4DEDB}"/>
              </a:ext>
            </a:extLst>
          </p:cNvPr>
          <p:cNvGrpSpPr/>
          <p:nvPr/>
        </p:nvGrpSpPr>
        <p:grpSpPr>
          <a:xfrm>
            <a:off x="5790091" y="1062908"/>
            <a:ext cx="1260000" cy="900000"/>
            <a:chOff x="3074504" y="1020417"/>
            <a:chExt cx="1260000" cy="467999"/>
          </a:xfrm>
        </p:grpSpPr>
        <p:sp>
          <p:nvSpPr>
            <p:cNvPr id="49" name="Rectangle 48">
              <a:extLst>
                <a:ext uri="{FF2B5EF4-FFF2-40B4-BE49-F238E27FC236}">
                  <a16:creationId xmlns:a16="http://schemas.microsoft.com/office/drawing/2014/main" id="{1A4CF9D8-3CB3-A14B-8D65-2CC479EFDD1B}"/>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50" name="TextBox 49">
              <a:extLst>
                <a:ext uri="{FF2B5EF4-FFF2-40B4-BE49-F238E27FC236}">
                  <a16:creationId xmlns:a16="http://schemas.microsoft.com/office/drawing/2014/main" id="{9E33DF29-1AB7-B745-A640-FA62270AD40C}"/>
                </a:ext>
              </a:extLst>
            </p:cNvPr>
            <p:cNvSpPr txBox="1"/>
            <p:nvPr/>
          </p:nvSpPr>
          <p:spPr>
            <a:xfrm>
              <a:off x="3331672" y="1166281"/>
              <a:ext cx="745718" cy="145495"/>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Order</a:t>
              </a:r>
            </a:p>
          </p:txBody>
        </p:sp>
      </p:grpSp>
      <p:sp>
        <p:nvSpPr>
          <p:cNvPr id="51" name="Diamond 50">
            <a:extLst>
              <a:ext uri="{FF2B5EF4-FFF2-40B4-BE49-F238E27FC236}">
                <a16:creationId xmlns:a16="http://schemas.microsoft.com/office/drawing/2014/main" id="{07EBBC08-E323-014C-AE89-8B812F90E4D7}"/>
              </a:ext>
            </a:extLst>
          </p:cNvPr>
          <p:cNvSpPr/>
          <p:nvPr/>
        </p:nvSpPr>
        <p:spPr>
          <a:xfrm>
            <a:off x="7637773" y="1135972"/>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3" name="TextBox 52">
            <a:extLst>
              <a:ext uri="{FF2B5EF4-FFF2-40B4-BE49-F238E27FC236}">
                <a16:creationId xmlns:a16="http://schemas.microsoft.com/office/drawing/2014/main" id="{D60D3AFC-0E34-7648-B4A1-F69AC508A156}"/>
              </a:ext>
            </a:extLst>
          </p:cNvPr>
          <p:cNvSpPr txBox="1"/>
          <p:nvPr/>
        </p:nvSpPr>
        <p:spPr>
          <a:xfrm>
            <a:off x="7733930" y="1256056"/>
            <a:ext cx="1291405" cy="584775"/>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ordered by</a:t>
            </a:r>
            <a:endParaRPr lang="en-SG" dirty="0">
              <a:latin typeface="Consolas" panose="020B0609020204030204" pitchFamily="49" charset="0"/>
              <a:cs typeface="Consolas" panose="020B0609020204030204" pitchFamily="49" charset="0"/>
            </a:endParaRPr>
          </a:p>
        </p:txBody>
      </p:sp>
      <p:sp>
        <p:nvSpPr>
          <p:cNvPr id="54" name="Diamond 53">
            <a:extLst>
              <a:ext uri="{FF2B5EF4-FFF2-40B4-BE49-F238E27FC236}">
                <a16:creationId xmlns:a16="http://schemas.microsoft.com/office/drawing/2014/main" id="{9D0DC0C2-3D61-A141-884D-EAC7F67B7153}"/>
              </a:ext>
            </a:extLst>
          </p:cNvPr>
          <p:cNvSpPr/>
          <p:nvPr/>
        </p:nvSpPr>
        <p:spPr>
          <a:xfrm>
            <a:off x="3330275" y="1134640"/>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5" name="TextBox 54">
            <a:extLst>
              <a:ext uri="{FF2B5EF4-FFF2-40B4-BE49-F238E27FC236}">
                <a16:creationId xmlns:a16="http://schemas.microsoft.com/office/drawing/2014/main" id="{4937356C-5A13-3240-BD0E-EBDC704BE062}"/>
              </a:ext>
            </a:extLst>
          </p:cNvPr>
          <p:cNvSpPr txBox="1"/>
          <p:nvPr/>
        </p:nvSpPr>
        <p:spPr>
          <a:xfrm>
            <a:off x="3422610" y="1300858"/>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prepare</a:t>
            </a:r>
            <a:endParaRPr lang="en-SG" dirty="0">
              <a:latin typeface="Consolas" panose="020B0609020204030204" pitchFamily="49" charset="0"/>
              <a:cs typeface="Consolas" panose="020B0609020204030204" pitchFamily="49" charset="0"/>
            </a:endParaRPr>
          </a:p>
        </p:txBody>
      </p:sp>
      <p:sp>
        <p:nvSpPr>
          <p:cNvPr id="56" name="Diamond 55">
            <a:extLst>
              <a:ext uri="{FF2B5EF4-FFF2-40B4-BE49-F238E27FC236}">
                <a16:creationId xmlns:a16="http://schemas.microsoft.com/office/drawing/2014/main" id="{5DEEC5D2-DF45-3F41-891C-B8CD9FA5FC14}"/>
              </a:ext>
            </a:extLst>
          </p:cNvPr>
          <p:cNvSpPr/>
          <p:nvPr/>
        </p:nvSpPr>
        <p:spPr>
          <a:xfrm>
            <a:off x="3331678" y="3996991"/>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7" name="TextBox 56">
            <a:extLst>
              <a:ext uri="{FF2B5EF4-FFF2-40B4-BE49-F238E27FC236}">
                <a16:creationId xmlns:a16="http://schemas.microsoft.com/office/drawing/2014/main" id="{9877B2F1-4CBF-B049-A703-6C3A9D2CE708}"/>
              </a:ext>
            </a:extLst>
          </p:cNvPr>
          <p:cNvSpPr txBox="1"/>
          <p:nvPr/>
        </p:nvSpPr>
        <p:spPr>
          <a:xfrm>
            <a:off x="3424013" y="4163209"/>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from</a:t>
            </a:r>
            <a:endParaRPr lang="en-SG" dirty="0">
              <a:latin typeface="Consolas" panose="020B0609020204030204" pitchFamily="49" charset="0"/>
              <a:cs typeface="Consolas" panose="020B0609020204030204" pitchFamily="49" charset="0"/>
            </a:endParaRPr>
          </a:p>
        </p:txBody>
      </p:sp>
      <p:sp>
        <p:nvSpPr>
          <p:cNvPr id="58" name="Diamond 57">
            <a:extLst>
              <a:ext uri="{FF2B5EF4-FFF2-40B4-BE49-F238E27FC236}">
                <a16:creationId xmlns:a16="http://schemas.microsoft.com/office/drawing/2014/main" id="{9BD09044-1B97-BE4E-9135-D8C475062614}"/>
              </a:ext>
            </a:extLst>
          </p:cNvPr>
          <p:cNvSpPr/>
          <p:nvPr/>
        </p:nvSpPr>
        <p:spPr>
          <a:xfrm>
            <a:off x="1011997" y="3996991"/>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9" name="TextBox 58">
            <a:extLst>
              <a:ext uri="{FF2B5EF4-FFF2-40B4-BE49-F238E27FC236}">
                <a16:creationId xmlns:a16="http://schemas.microsoft.com/office/drawing/2014/main" id="{8B8DE14F-B313-8548-B873-64705228B36E}"/>
              </a:ext>
            </a:extLst>
          </p:cNvPr>
          <p:cNvSpPr txBox="1"/>
          <p:nvPr/>
        </p:nvSpPr>
        <p:spPr>
          <a:xfrm>
            <a:off x="1104332" y="4163209"/>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cook</a:t>
            </a:r>
            <a:endParaRPr lang="en-SG" dirty="0">
              <a:latin typeface="Consolas" panose="020B0609020204030204" pitchFamily="49" charset="0"/>
              <a:cs typeface="Consolas" panose="020B0609020204030204" pitchFamily="49" charset="0"/>
            </a:endParaRPr>
          </a:p>
        </p:txBody>
      </p:sp>
      <p:cxnSp>
        <p:nvCxnSpPr>
          <p:cNvPr id="62" name="Straight Connector 61">
            <a:extLst>
              <a:ext uri="{FF2B5EF4-FFF2-40B4-BE49-F238E27FC236}">
                <a16:creationId xmlns:a16="http://schemas.microsoft.com/office/drawing/2014/main" id="{A0F4DB5F-A498-EE4C-A8CD-334E9A4253DB}"/>
              </a:ext>
            </a:extLst>
          </p:cNvPr>
          <p:cNvCxnSpPr>
            <a:cxnSpLocks/>
            <a:stCxn id="34" idx="2"/>
            <a:endCxn id="58" idx="0"/>
          </p:cNvCxnSpPr>
          <p:nvPr/>
        </p:nvCxnSpPr>
        <p:spPr>
          <a:xfrm>
            <a:off x="1765737" y="1967380"/>
            <a:ext cx="5320" cy="20296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732B50-43B5-5143-A51C-4E3F763684E6}"/>
              </a:ext>
            </a:extLst>
          </p:cNvPr>
          <p:cNvCxnSpPr>
            <a:cxnSpLocks/>
            <a:stCxn id="34" idx="3"/>
            <a:endCxn id="54" idx="1"/>
          </p:cNvCxnSpPr>
          <p:nvPr/>
        </p:nvCxnSpPr>
        <p:spPr>
          <a:xfrm>
            <a:off x="2395737" y="1517380"/>
            <a:ext cx="9345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2B19370-CC4A-FD44-A1C7-C92BCF4D4483}"/>
              </a:ext>
            </a:extLst>
          </p:cNvPr>
          <p:cNvCxnSpPr>
            <a:cxnSpLocks/>
            <a:stCxn id="54" idx="3"/>
            <a:endCxn id="49" idx="1"/>
          </p:cNvCxnSpPr>
          <p:nvPr/>
        </p:nvCxnSpPr>
        <p:spPr>
          <a:xfrm flipV="1">
            <a:off x="4848395" y="1512908"/>
            <a:ext cx="941696" cy="4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2A3F89-D152-374B-8400-8B80C743DA37}"/>
              </a:ext>
            </a:extLst>
          </p:cNvPr>
          <p:cNvCxnSpPr>
            <a:cxnSpLocks/>
            <a:stCxn id="49" idx="3"/>
            <a:endCxn id="51" idx="1"/>
          </p:cNvCxnSpPr>
          <p:nvPr/>
        </p:nvCxnSpPr>
        <p:spPr>
          <a:xfrm>
            <a:off x="7050091" y="1512908"/>
            <a:ext cx="587682" cy="5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2737836-E1CD-844F-9120-DF390410D452}"/>
              </a:ext>
            </a:extLst>
          </p:cNvPr>
          <p:cNvCxnSpPr>
            <a:cxnSpLocks/>
            <a:stCxn id="51" idx="3"/>
            <a:endCxn id="43" idx="1"/>
          </p:cNvCxnSpPr>
          <p:nvPr/>
        </p:nvCxnSpPr>
        <p:spPr>
          <a:xfrm>
            <a:off x="9155893" y="1518712"/>
            <a:ext cx="531518" cy="2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9EDB4AA-8CEA-F748-A87E-FFA3DAF6854A}"/>
              </a:ext>
            </a:extLst>
          </p:cNvPr>
          <p:cNvCxnSpPr>
            <a:cxnSpLocks/>
            <a:stCxn id="40" idx="1"/>
          </p:cNvCxnSpPr>
          <p:nvPr/>
        </p:nvCxnSpPr>
        <p:spPr>
          <a:xfrm flipH="1" flipV="1">
            <a:off x="2037166" y="4614986"/>
            <a:ext cx="1423381" cy="11517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955ED4B-CCC4-7746-BF1E-1A9F79D02BA6}"/>
              </a:ext>
            </a:extLst>
          </p:cNvPr>
          <p:cNvCxnSpPr>
            <a:cxnSpLocks/>
            <a:stCxn id="46" idx="0"/>
            <a:endCxn id="54" idx="2"/>
          </p:cNvCxnSpPr>
          <p:nvPr/>
        </p:nvCxnSpPr>
        <p:spPr>
          <a:xfrm flipH="1" flipV="1">
            <a:off x="4089335" y="1900119"/>
            <a:ext cx="1212" cy="6179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C9893C5-A986-D14E-B2A3-2A39B033C407}"/>
              </a:ext>
            </a:extLst>
          </p:cNvPr>
          <p:cNvCxnSpPr>
            <a:cxnSpLocks/>
            <a:stCxn id="56" idx="0"/>
            <a:endCxn id="46" idx="2"/>
          </p:cNvCxnSpPr>
          <p:nvPr/>
        </p:nvCxnSpPr>
        <p:spPr>
          <a:xfrm flipH="1" flipV="1">
            <a:off x="4090547" y="3418114"/>
            <a:ext cx="191" cy="5788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3181E0F-33CD-8244-B133-315A12665D06}"/>
              </a:ext>
            </a:extLst>
          </p:cNvPr>
          <p:cNvCxnSpPr>
            <a:cxnSpLocks/>
            <a:stCxn id="40" idx="0"/>
            <a:endCxn id="56" idx="2"/>
          </p:cNvCxnSpPr>
          <p:nvPr/>
        </p:nvCxnSpPr>
        <p:spPr>
          <a:xfrm flipV="1">
            <a:off x="4090547" y="4762470"/>
            <a:ext cx="191" cy="5543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83254C30-F42B-C345-9ECF-F6D24055673D}"/>
              </a:ext>
            </a:extLst>
          </p:cNvPr>
          <p:cNvSpPr/>
          <p:nvPr/>
        </p:nvSpPr>
        <p:spPr>
          <a:xfrm>
            <a:off x="1284906"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a:extLst>
              <a:ext uri="{FF2B5EF4-FFF2-40B4-BE49-F238E27FC236}">
                <a16:creationId xmlns:a16="http://schemas.microsoft.com/office/drawing/2014/main" id="{B9A90C84-A850-6E49-A579-4E51CABF2B53}"/>
              </a:ext>
            </a:extLst>
          </p:cNvPr>
          <p:cNvSpPr/>
          <p:nvPr/>
        </p:nvSpPr>
        <p:spPr>
          <a:xfrm>
            <a:off x="777166" y="9415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95" name="Oval 94">
            <a:extLst>
              <a:ext uri="{FF2B5EF4-FFF2-40B4-BE49-F238E27FC236}">
                <a16:creationId xmlns:a16="http://schemas.microsoft.com/office/drawing/2014/main" id="{6AB0E1EC-941E-0B4A-834E-9D75C7BB9BEB}"/>
              </a:ext>
            </a:extLst>
          </p:cNvPr>
          <p:cNvSpPr/>
          <p:nvPr/>
        </p:nvSpPr>
        <p:spPr>
          <a:xfrm>
            <a:off x="1837424" y="557436"/>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a:extLst>
              <a:ext uri="{FF2B5EF4-FFF2-40B4-BE49-F238E27FC236}">
                <a16:creationId xmlns:a16="http://schemas.microsoft.com/office/drawing/2014/main" id="{7A342D15-4AB2-AA4C-B40E-D32D6390C9FB}"/>
              </a:ext>
            </a:extLst>
          </p:cNvPr>
          <p:cNvSpPr/>
          <p:nvPr/>
        </p:nvSpPr>
        <p:spPr>
          <a:xfrm>
            <a:off x="1327718" y="94151"/>
            <a:ext cx="1260000" cy="432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id</a:t>
            </a:r>
          </a:p>
        </p:txBody>
      </p:sp>
      <p:sp>
        <p:nvSpPr>
          <p:cNvPr id="97" name="Oval 96">
            <a:extLst>
              <a:ext uri="{FF2B5EF4-FFF2-40B4-BE49-F238E27FC236}">
                <a16:creationId xmlns:a16="http://schemas.microsoft.com/office/drawing/2014/main" id="{4D91E0B4-EC60-3F41-B32E-EB0F4401EB80}"/>
              </a:ext>
            </a:extLst>
          </p:cNvPr>
          <p:cNvSpPr/>
          <p:nvPr/>
        </p:nvSpPr>
        <p:spPr>
          <a:xfrm>
            <a:off x="5803798" y="547095"/>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a:extLst>
              <a:ext uri="{FF2B5EF4-FFF2-40B4-BE49-F238E27FC236}">
                <a16:creationId xmlns:a16="http://schemas.microsoft.com/office/drawing/2014/main" id="{90CBF32A-7071-2D44-B64D-AC1DD99F08F8}"/>
              </a:ext>
            </a:extLst>
          </p:cNvPr>
          <p:cNvSpPr/>
          <p:nvPr/>
        </p:nvSpPr>
        <p:spPr>
          <a:xfrm>
            <a:off x="5281798" y="94151"/>
            <a:ext cx="1260000" cy="432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id</a:t>
            </a:r>
          </a:p>
        </p:txBody>
      </p:sp>
      <p:sp>
        <p:nvSpPr>
          <p:cNvPr id="99" name="Oval 98">
            <a:extLst>
              <a:ext uri="{FF2B5EF4-FFF2-40B4-BE49-F238E27FC236}">
                <a16:creationId xmlns:a16="http://schemas.microsoft.com/office/drawing/2014/main" id="{0F601499-0284-E140-97FF-826BE979201B}"/>
              </a:ext>
            </a:extLst>
          </p:cNvPr>
          <p:cNvSpPr/>
          <p:nvPr/>
        </p:nvSpPr>
        <p:spPr>
          <a:xfrm>
            <a:off x="3981335"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a:extLst>
              <a:ext uri="{FF2B5EF4-FFF2-40B4-BE49-F238E27FC236}">
                <a16:creationId xmlns:a16="http://schemas.microsoft.com/office/drawing/2014/main" id="{6011F695-F34E-DB49-B42A-3F07F0D6A7E9}"/>
              </a:ext>
            </a:extLst>
          </p:cNvPr>
          <p:cNvSpPr/>
          <p:nvPr/>
        </p:nvSpPr>
        <p:spPr>
          <a:xfrm>
            <a:off x="3473595" y="9415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quantity</a:t>
            </a:r>
          </a:p>
        </p:txBody>
      </p:sp>
      <p:sp>
        <p:nvSpPr>
          <p:cNvPr id="102" name="Rectangle 101">
            <a:extLst>
              <a:ext uri="{FF2B5EF4-FFF2-40B4-BE49-F238E27FC236}">
                <a16:creationId xmlns:a16="http://schemas.microsoft.com/office/drawing/2014/main" id="{A22EB792-C97E-4642-A464-CEC85312F227}"/>
              </a:ext>
            </a:extLst>
          </p:cNvPr>
          <p:cNvSpPr/>
          <p:nvPr/>
        </p:nvSpPr>
        <p:spPr>
          <a:xfrm>
            <a:off x="5058885" y="555077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3" name="Rectangle 102">
            <a:extLst>
              <a:ext uri="{FF2B5EF4-FFF2-40B4-BE49-F238E27FC236}">
                <a16:creationId xmlns:a16="http://schemas.microsoft.com/office/drawing/2014/main" id="{74C42C28-D696-A94B-BC35-771AD2E12C12}"/>
              </a:ext>
            </a:extLst>
          </p:cNvPr>
          <p:cNvSpPr/>
          <p:nvPr/>
        </p:nvSpPr>
        <p:spPr>
          <a:xfrm>
            <a:off x="1964801" y="2552998"/>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5" name="Oval 104">
            <a:extLst>
              <a:ext uri="{FF2B5EF4-FFF2-40B4-BE49-F238E27FC236}">
                <a16:creationId xmlns:a16="http://schemas.microsoft.com/office/drawing/2014/main" id="{E04C7F98-D22C-4542-9307-D9BBD3797BAD}"/>
              </a:ext>
            </a:extLst>
          </p:cNvPr>
          <p:cNvSpPr/>
          <p:nvPr/>
        </p:nvSpPr>
        <p:spPr>
          <a:xfrm>
            <a:off x="10390292" y="663587"/>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9E42AE4A-BD51-6D43-9F52-0DF5ECD88175}"/>
              </a:ext>
            </a:extLst>
          </p:cNvPr>
          <p:cNvSpPr/>
          <p:nvPr/>
        </p:nvSpPr>
        <p:spPr>
          <a:xfrm>
            <a:off x="10056767" y="143498"/>
            <a:ext cx="782911"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first</a:t>
            </a:r>
          </a:p>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7" name="Oval 106">
            <a:extLst>
              <a:ext uri="{FF2B5EF4-FFF2-40B4-BE49-F238E27FC236}">
                <a16:creationId xmlns:a16="http://schemas.microsoft.com/office/drawing/2014/main" id="{2FB1D081-6DDC-D743-8FBD-053BED8D3902}"/>
              </a:ext>
            </a:extLst>
          </p:cNvPr>
          <p:cNvSpPr/>
          <p:nvPr/>
        </p:nvSpPr>
        <p:spPr>
          <a:xfrm>
            <a:off x="10980295" y="652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a:extLst>
              <a:ext uri="{FF2B5EF4-FFF2-40B4-BE49-F238E27FC236}">
                <a16:creationId xmlns:a16="http://schemas.microsoft.com/office/drawing/2014/main" id="{C59C3169-74EC-464D-81B1-169BC325AA68}"/>
              </a:ext>
            </a:extLst>
          </p:cNvPr>
          <p:cNvSpPr/>
          <p:nvPr/>
        </p:nvSpPr>
        <p:spPr>
          <a:xfrm>
            <a:off x="10744199" y="149032"/>
            <a:ext cx="688193"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last</a:t>
            </a:r>
          </a:p>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9" name="Rectangle 108">
            <a:extLst>
              <a:ext uri="{FF2B5EF4-FFF2-40B4-BE49-F238E27FC236}">
                <a16:creationId xmlns:a16="http://schemas.microsoft.com/office/drawing/2014/main" id="{34274497-FD1C-074C-AB69-81E198EC6B10}"/>
              </a:ext>
            </a:extLst>
          </p:cNvPr>
          <p:cNvSpPr/>
          <p:nvPr/>
        </p:nvSpPr>
        <p:spPr>
          <a:xfrm>
            <a:off x="9381795" y="175151"/>
            <a:ext cx="79835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highlight>
                  <a:srgbClr val="FFFF00"/>
                </a:highlight>
                <a:latin typeface="Consolas" panose="020B0609020204030204" pitchFamily="49" charset="0"/>
                <a:cs typeface="Consolas" panose="020B0609020204030204" pitchFamily="49" charset="0"/>
              </a:rPr>
              <a:t>phone</a:t>
            </a:r>
          </a:p>
        </p:txBody>
      </p:sp>
      <p:sp>
        <p:nvSpPr>
          <p:cNvPr id="110" name="Oval 109">
            <a:extLst>
              <a:ext uri="{FF2B5EF4-FFF2-40B4-BE49-F238E27FC236}">
                <a16:creationId xmlns:a16="http://schemas.microsoft.com/office/drawing/2014/main" id="{17E19EF4-2B44-5B4B-8F53-2D8E8C15DC91}"/>
              </a:ext>
            </a:extLst>
          </p:cNvPr>
          <p:cNvSpPr/>
          <p:nvPr/>
        </p:nvSpPr>
        <p:spPr>
          <a:xfrm>
            <a:off x="9810978" y="655250"/>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a:extLst>
              <a:ext uri="{FF2B5EF4-FFF2-40B4-BE49-F238E27FC236}">
                <a16:creationId xmlns:a16="http://schemas.microsoft.com/office/drawing/2014/main" id="{D5662DF4-2B9A-2E41-95B7-7BC911525354}"/>
              </a:ext>
            </a:extLst>
          </p:cNvPr>
          <p:cNvSpPr/>
          <p:nvPr/>
        </p:nvSpPr>
        <p:spPr>
          <a:xfrm>
            <a:off x="1964801" y="2946825"/>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price</a:t>
            </a:r>
          </a:p>
        </p:txBody>
      </p:sp>
      <p:sp>
        <p:nvSpPr>
          <p:cNvPr id="112" name="Oval 111">
            <a:extLst>
              <a:ext uri="{FF2B5EF4-FFF2-40B4-BE49-F238E27FC236}">
                <a16:creationId xmlns:a16="http://schemas.microsoft.com/office/drawing/2014/main" id="{AAFA0B00-EFF9-0A42-B146-A86425A952BB}"/>
              </a:ext>
            </a:extLst>
          </p:cNvPr>
          <p:cNvSpPr/>
          <p:nvPr/>
        </p:nvSpPr>
        <p:spPr>
          <a:xfrm>
            <a:off x="2951030" y="305482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E3C19F87-3C70-E346-AC65-A0ADA99614C7}"/>
              </a:ext>
            </a:extLst>
          </p:cNvPr>
          <p:cNvSpPr/>
          <p:nvPr/>
        </p:nvSpPr>
        <p:spPr>
          <a:xfrm>
            <a:off x="2951030" y="2680982"/>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F9BFC741-540B-054F-B755-6508541F07D7}"/>
              </a:ext>
            </a:extLst>
          </p:cNvPr>
          <p:cNvSpPr/>
          <p:nvPr/>
        </p:nvSpPr>
        <p:spPr>
          <a:xfrm>
            <a:off x="9953641" y="2237070"/>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D4FA147D-8730-CE41-BDC9-039CB70DCAFD}"/>
              </a:ext>
            </a:extLst>
          </p:cNvPr>
          <p:cNvSpPr/>
          <p:nvPr/>
        </p:nvSpPr>
        <p:spPr>
          <a:xfrm>
            <a:off x="10839678" y="2234267"/>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tangle 116">
            <a:extLst>
              <a:ext uri="{FF2B5EF4-FFF2-40B4-BE49-F238E27FC236}">
                <a16:creationId xmlns:a16="http://schemas.microsoft.com/office/drawing/2014/main" id="{5FA361B0-D449-9C4C-BB78-4E5048FD83CC}"/>
              </a:ext>
            </a:extLst>
          </p:cNvPr>
          <p:cNvSpPr/>
          <p:nvPr/>
        </p:nvSpPr>
        <p:spPr>
          <a:xfrm>
            <a:off x="8871164" y="2559966"/>
            <a:ext cx="163249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registration date</a:t>
            </a:r>
          </a:p>
        </p:txBody>
      </p:sp>
      <p:sp>
        <p:nvSpPr>
          <p:cNvPr id="118" name="Rectangle 117">
            <a:extLst>
              <a:ext uri="{FF2B5EF4-FFF2-40B4-BE49-F238E27FC236}">
                <a16:creationId xmlns:a16="http://schemas.microsoft.com/office/drawing/2014/main" id="{E9A1270C-F3BB-CC43-B690-CCAD6E39BEA6}"/>
              </a:ext>
            </a:extLst>
          </p:cNvPr>
          <p:cNvSpPr/>
          <p:nvPr/>
        </p:nvSpPr>
        <p:spPr>
          <a:xfrm>
            <a:off x="10476125" y="2565500"/>
            <a:ext cx="154170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registration time</a:t>
            </a:r>
          </a:p>
        </p:txBody>
      </p:sp>
      <p:sp>
        <p:nvSpPr>
          <p:cNvPr id="119" name="Oval 118">
            <a:extLst>
              <a:ext uri="{FF2B5EF4-FFF2-40B4-BE49-F238E27FC236}">
                <a16:creationId xmlns:a16="http://schemas.microsoft.com/office/drawing/2014/main" id="{2EB4AFCB-B5BD-734C-BA63-A5D18CAB60C6}"/>
              </a:ext>
            </a:extLst>
          </p:cNvPr>
          <p:cNvSpPr/>
          <p:nvPr/>
        </p:nvSpPr>
        <p:spPr>
          <a:xfrm>
            <a:off x="6316341" y="54709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a:extLst>
              <a:ext uri="{FF2B5EF4-FFF2-40B4-BE49-F238E27FC236}">
                <a16:creationId xmlns:a16="http://schemas.microsoft.com/office/drawing/2014/main" id="{15D77224-0DAC-3147-8706-9B1BB4CCB387}"/>
              </a:ext>
            </a:extLst>
          </p:cNvPr>
          <p:cNvSpPr/>
          <p:nvPr/>
        </p:nvSpPr>
        <p:spPr>
          <a:xfrm>
            <a:off x="6019798" y="100545"/>
            <a:ext cx="782911"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date</a:t>
            </a:r>
          </a:p>
        </p:txBody>
      </p:sp>
      <p:sp>
        <p:nvSpPr>
          <p:cNvPr id="121" name="Oval 120">
            <a:extLst>
              <a:ext uri="{FF2B5EF4-FFF2-40B4-BE49-F238E27FC236}">
                <a16:creationId xmlns:a16="http://schemas.microsoft.com/office/drawing/2014/main" id="{C3CA16AD-DD09-434C-8144-8C8F37B2C2BD}"/>
              </a:ext>
            </a:extLst>
          </p:cNvPr>
          <p:cNvSpPr/>
          <p:nvPr/>
        </p:nvSpPr>
        <p:spPr>
          <a:xfrm>
            <a:off x="6862800"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121">
            <a:extLst>
              <a:ext uri="{FF2B5EF4-FFF2-40B4-BE49-F238E27FC236}">
                <a16:creationId xmlns:a16="http://schemas.microsoft.com/office/drawing/2014/main" id="{296DDCE3-065C-9243-9576-A90EA92ADA97}"/>
              </a:ext>
            </a:extLst>
          </p:cNvPr>
          <p:cNvSpPr/>
          <p:nvPr/>
        </p:nvSpPr>
        <p:spPr>
          <a:xfrm>
            <a:off x="6642269" y="106939"/>
            <a:ext cx="688193"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time</a:t>
            </a:r>
          </a:p>
        </p:txBody>
      </p:sp>
      <p:sp>
        <p:nvSpPr>
          <p:cNvPr id="123" name="Oval 122">
            <a:extLst>
              <a:ext uri="{FF2B5EF4-FFF2-40B4-BE49-F238E27FC236}">
                <a16:creationId xmlns:a16="http://schemas.microsoft.com/office/drawing/2014/main" id="{7E6B104E-0CD1-4946-BE7A-50FC31B8CF84}"/>
              </a:ext>
            </a:extLst>
          </p:cNvPr>
          <p:cNvSpPr/>
          <p:nvPr/>
        </p:nvSpPr>
        <p:spPr>
          <a:xfrm>
            <a:off x="5782943" y="233235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D05F8D4F-66CF-B24A-BB22-078AA39885A9}"/>
              </a:ext>
            </a:extLst>
          </p:cNvPr>
          <p:cNvSpPr/>
          <p:nvPr/>
        </p:nvSpPr>
        <p:spPr>
          <a:xfrm>
            <a:off x="6317977" y="232941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55937A37-A53B-024B-B32C-AC554B513847}"/>
              </a:ext>
            </a:extLst>
          </p:cNvPr>
          <p:cNvSpPr/>
          <p:nvPr/>
        </p:nvSpPr>
        <p:spPr>
          <a:xfrm>
            <a:off x="6970254" y="233235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8EA45BA0-080B-7E42-9397-A1E623461C6C}"/>
              </a:ext>
            </a:extLst>
          </p:cNvPr>
          <p:cNvSpPr/>
          <p:nvPr/>
        </p:nvSpPr>
        <p:spPr>
          <a:xfrm>
            <a:off x="7527599" y="232941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a:extLst>
              <a:ext uri="{FF2B5EF4-FFF2-40B4-BE49-F238E27FC236}">
                <a16:creationId xmlns:a16="http://schemas.microsoft.com/office/drawing/2014/main" id="{822CC8A7-4D4A-C547-8C92-D0622D1C7CBA}"/>
              </a:ext>
            </a:extLst>
          </p:cNvPr>
          <p:cNvSpPr/>
          <p:nvPr/>
        </p:nvSpPr>
        <p:spPr>
          <a:xfrm>
            <a:off x="5192560" y="2689013"/>
            <a:ext cx="983802"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payment type</a:t>
            </a:r>
          </a:p>
        </p:txBody>
      </p:sp>
      <p:sp>
        <p:nvSpPr>
          <p:cNvPr id="128" name="Rectangle 127">
            <a:extLst>
              <a:ext uri="{FF2B5EF4-FFF2-40B4-BE49-F238E27FC236}">
                <a16:creationId xmlns:a16="http://schemas.microsoft.com/office/drawing/2014/main" id="{6F70B8C2-795D-2B43-9864-97625B22261C}"/>
              </a:ext>
            </a:extLst>
          </p:cNvPr>
          <p:cNvSpPr/>
          <p:nvPr/>
        </p:nvSpPr>
        <p:spPr>
          <a:xfrm>
            <a:off x="6139553" y="2600036"/>
            <a:ext cx="635959" cy="34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card</a:t>
            </a:r>
          </a:p>
        </p:txBody>
      </p:sp>
      <p:sp>
        <p:nvSpPr>
          <p:cNvPr id="129" name="Rectangle 128">
            <a:extLst>
              <a:ext uri="{FF2B5EF4-FFF2-40B4-BE49-F238E27FC236}">
                <a16:creationId xmlns:a16="http://schemas.microsoft.com/office/drawing/2014/main" id="{8BE7FF64-7C14-2840-9169-79185184C0CD}"/>
              </a:ext>
            </a:extLst>
          </p:cNvPr>
          <p:cNvSpPr/>
          <p:nvPr/>
        </p:nvSpPr>
        <p:spPr>
          <a:xfrm>
            <a:off x="6738554" y="2675213"/>
            <a:ext cx="635959"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card type</a:t>
            </a:r>
          </a:p>
        </p:txBody>
      </p:sp>
      <p:sp>
        <p:nvSpPr>
          <p:cNvPr id="130" name="Rectangle 129">
            <a:extLst>
              <a:ext uri="{FF2B5EF4-FFF2-40B4-BE49-F238E27FC236}">
                <a16:creationId xmlns:a16="http://schemas.microsoft.com/office/drawing/2014/main" id="{D15521BA-EBAF-6F4F-951E-35BE00164C71}"/>
              </a:ext>
            </a:extLst>
          </p:cNvPr>
          <p:cNvSpPr/>
          <p:nvPr/>
        </p:nvSpPr>
        <p:spPr>
          <a:xfrm>
            <a:off x="7366056" y="2670307"/>
            <a:ext cx="774087"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total price</a:t>
            </a:r>
          </a:p>
        </p:txBody>
      </p:sp>
      <p:cxnSp>
        <p:nvCxnSpPr>
          <p:cNvPr id="131" name="Straight Connector 130">
            <a:extLst>
              <a:ext uri="{FF2B5EF4-FFF2-40B4-BE49-F238E27FC236}">
                <a16:creationId xmlns:a16="http://schemas.microsoft.com/office/drawing/2014/main" id="{C045ED9C-5FC3-5445-B3C4-3F2D80DCE038}"/>
              </a:ext>
            </a:extLst>
          </p:cNvPr>
          <p:cNvCxnSpPr>
            <a:cxnSpLocks/>
            <a:endCxn id="126" idx="1"/>
          </p:cNvCxnSpPr>
          <p:nvPr/>
        </p:nvCxnSpPr>
        <p:spPr>
          <a:xfrm>
            <a:off x="7050091" y="1840831"/>
            <a:ext cx="509140" cy="520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2AF926B-635A-584A-9C2D-A7BBEF5486BF}"/>
              </a:ext>
            </a:extLst>
          </p:cNvPr>
          <p:cNvCxnSpPr>
            <a:cxnSpLocks/>
            <a:endCxn id="97" idx="4"/>
          </p:cNvCxnSpPr>
          <p:nvPr/>
        </p:nvCxnSpPr>
        <p:spPr>
          <a:xfrm flipV="1">
            <a:off x="5911798" y="763095"/>
            <a:ext cx="0"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02977D9-BD20-7340-9641-1F103CC6297A}"/>
              </a:ext>
            </a:extLst>
          </p:cNvPr>
          <p:cNvCxnSpPr>
            <a:cxnSpLocks/>
            <a:stCxn id="49" idx="0"/>
            <a:endCxn id="119" idx="4"/>
          </p:cNvCxnSpPr>
          <p:nvPr/>
        </p:nvCxnSpPr>
        <p:spPr>
          <a:xfrm flipV="1">
            <a:off x="6420091" y="763095"/>
            <a:ext cx="4250"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3F112DD-F99A-DB4E-B347-50CBF323B1E7}"/>
              </a:ext>
            </a:extLst>
          </p:cNvPr>
          <p:cNvCxnSpPr>
            <a:cxnSpLocks/>
            <a:endCxn id="121" idx="4"/>
          </p:cNvCxnSpPr>
          <p:nvPr/>
        </p:nvCxnSpPr>
        <p:spPr>
          <a:xfrm flipV="1">
            <a:off x="6970254" y="760151"/>
            <a:ext cx="546"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EF83287-E5AD-0E42-94E7-2676E33C8293}"/>
              </a:ext>
            </a:extLst>
          </p:cNvPr>
          <p:cNvCxnSpPr>
            <a:cxnSpLocks/>
            <a:stCxn id="54" idx="0"/>
            <a:endCxn id="99" idx="4"/>
          </p:cNvCxnSpPr>
          <p:nvPr/>
        </p:nvCxnSpPr>
        <p:spPr>
          <a:xfrm flipV="1">
            <a:off x="4089335" y="760151"/>
            <a:ext cx="0" cy="374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232FC92-82BF-0F48-8293-091AE46D88CD}"/>
              </a:ext>
            </a:extLst>
          </p:cNvPr>
          <p:cNvCxnSpPr>
            <a:cxnSpLocks/>
            <a:endCxn id="91" idx="4"/>
          </p:cNvCxnSpPr>
          <p:nvPr/>
        </p:nvCxnSpPr>
        <p:spPr>
          <a:xfrm flipV="1">
            <a:off x="1392906" y="760151"/>
            <a:ext cx="0" cy="307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9E8300A-CAB7-B24F-8EFA-CCE4231C72AA}"/>
              </a:ext>
            </a:extLst>
          </p:cNvPr>
          <p:cNvCxnSpPr>
            <a:cxnSpLocks/>
            <a:endCxn id="95" idx="4"/>
          </p:cNvCxnSpPr>
          <p:nvPr/>
        </p:nvCxnSpPr>
        <p:spPr>
          <a:xfrm flipV="1">
            <a:off x="1945424" y="773436"/>
            <a:ext cx="0" cy="2939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B71462-3C09-2D41-BECC-63B5E061B855}"/>
              </a:ext>
            </a:extLst>
          </p:cNvPr>
          <p:cNvCxnSpPr>
            <a:cxnSpLocks/>
            <a:endCxn id="114" idx="6"/>
          </p:cNvCxnSpPr>
          <p:nvPr/>
        </p:nvCxnSpPr>
        <p:spPr>
          <a:xfrm flipH="1">
            <a:off x="3167030" y="2788982"/>
            <a:ext cx="287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A90117F-D551-8A4C-8554-C8993EB5B605}"/>
              </a:ext>
            </a:extLst>
          </p:cNvPr>
          <p:cNvCxnSpPr>
            <a:cxnSpLocks/>
            <a:endCxn id="112" idx="6"/>
          </p:cNvCxnSpPr>
          <p:nvPr/>
        </p:nvCxnSpPr>
        <p:spPr>
          <a:xfrm flipH="1">
            <a:off x="3167030" y="3162825"/>
            <a:ext cx="2935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3124EAA-F333-EB4E-8982-3BC9E504015B}"/>
              </a:ext>
            </a:extLst>
          </p:cNvPr>
          <p:cNvCxnSpPr>
            <a:cxnSpLocks/>
            <a:stCxn id="40" idx="3"/>
            <a:endCxn id="167" idx="2"/>
          </p:cNvCxnSpPr>
          <p:nvPr/>
        </p:nvCxnSpPr>
        <p:spPr>
          <a:xfrm>
            <a:off x="4720547" y="5766771"/>
            <a:ext cx="3826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3AEA6EE6-B14B-3B4B-9B58-537B103FE265}"/>
              </a:ext>
            </a:extLst>
          </p:cNvPr>
          <p:cNvSpPr/>
          <p:nvPr/>
        </p:nvSpPr>
        <p:spPr>
          <a:xfrm>
            <a:off x="5103243" y="5658771"/>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0" name="Straight Connector 169">
            <a:extLst>
              <a:ext uri="{FF2B5EF4-FFF2-40B4-BE49-F238E27FC236}">
                <a16:creationId xmlns:a16="http://schemas.microsoft.com/office/drawing/2014/main" id="{2128316D-9B42-4742-A54F-14B5102DE719}"/>
              </a:ext>
            </a:extLst>
          </p:cNvPr>
          <p:cNvCxnSpPr>
            <a:cxnSpLocks/>
            <a:stCxn id="123" idx="0"/>
          </p:cNvCxnSpPr>
          <p:nvPr/>
        </p:nvCxnSpPr>
        <p:spPr>
          <a:xfrm flipV="1">
            <a:off x="5890943" y="1970805"/>
            <a:ext cx="0" cy="361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E8076AC-3811-EB48-9633-D6428A356002}"/>
              </a:ext>
            </a:extLst>
          </p:cNvPr>
          <p:cNvCxnSpPr>
            <a:cxnSpLocks/>
            <a:stCxn id="49" idx="2"/>
            <a:endCxn id="124" idx="0"/>
          </p:cNvCxnSpPr>
          <p:nvPr/>
        </p:nvCxnSpPr>
        <p:spPr>
          <a:xfrm>
            <a:off x="6420091" y="1962908"/>
            <a:ext cx="5886" cy="3665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1C4E8F8-BE3F-114B-BDB2-B3531C117552}"/>
              </a:ext>
            </a:extLst>
          </p:cNvPr>
          <p:cNvCxnSpPr>
            <a:cxnSpLocks/>
            <a:stCxn id="125" idx="1"/>
          </p:cNvCxnSpPr>
          <p:nvPr/>
        </p:nvCxnSpPr>
        <p:spPr>
          <a:xfrm flipH="1" flipV="1">
            <a:off x="6792977" y="1970804"/>
            <a:ext cx="208909" cy="3931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39E00B3-6A70-1F4F-AD1D-737CE784720C}"/>
              </a:ext>
            </a:extLst>
          </p:cNvPr>
          <p:cNvCxnSpPr>
            <a:cxnSpLocks/>
            <a:endCxn id="115" idx="0"/>
          </p:cNvCxnSpPr>
          <p:nvPr/>
        </p:nvCxnSpPr>
        <p:spPr>
          <a:xfrm>
            <a:off x="10061641" y="1970804"/>
            <a:ext cx="0" cy="2662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FE91B1B-A19E-D441-AB87-897EEC8BDC2B}"/>
              </a:ext>
            </a:extLst>
          </p:cNvPr>
          <p:cNvCxnSpPr>
            <a:cxnSpLocks/>
            <a:stCxn id="116" idx="0"/>
          </p:cNvCxnSpPr>
          <p:nvPr/>
        </p:nvCxnSpPr>
        <p:spPr>
          <a:xfrm flipH="1" flipV="1">
            <a:off x="10947677" y="1976338"/>
            <a:ext cx="1" cy="2579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BBCF624-70AD-6A42-AFA6-BF74A5D7CE6F}"/>
              </a:ext>
            </a:extLst>
          </p:cNvPr>
          <p:cNvCxnSpPr>
            <a:cxnSpLocks/>
            <a:endCxn id="107" idx="4"/>
          </p:cNvCxnSpPr>
          <p:nvPr/>
        </p:nvCxnSpPr>
        <p:spPr>
          <a:xfrm flipV="1">
            <a:off x="11088295" y="868151"/>
            <a:ext cx="0" cy="199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8E2F1B8-3E01-B04D-8507-B203AE36699A}"/>
              </a:ext>
            </a:extLst>
          </p:cNvPr>
          <p:cNvCxnSpPr>
            <a:cxnSpLocks/>
            <a:stCxn id="43" idx="0"/>
            <a:endCxn id="105" idx="4"/>
          </p:cNvCxnSpPr>
          <p:nvPr/>
        </p:nvCxnSpPr>
        <p:spPr>
          <a:xfrm flipH="1" flipV="1">
            <a:off x="10498292" y="879587"/>
            <a:ext cx="5366" cy="1912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6C9B300-42DB-B04C-A621-1B0A34DD11ED}"/>
              </a:ext>
            </a:extLst>
          </p:cNvPr>
          <p:cNvCxnSpPr>
            <a:cxnSpLocks/>
            <a:endCxn id="110" idx="4"/>
          </p:cNvCxnSpPr>
          <p:nvPr/>
        </p:nvCxnSpPr>
        <p:spPr>
          <a:xfrm flipV="1">
            <a:off x="9918978" y="871250"/>
            <a:ext cx="0" cy="209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42ACB4F7-05B6-F24C-B798-FCEE9F3F1509}"/>
              </a:ext>
            </a:extLst>
          </p:cNvPr>
          <p:cNvSpPr txBox="1"/>
          <p:nvPr/>
        </p:nvSpPr>
        <p:spPr>
          <a:xfrm>
            <a:off x="4089335" y="3433538"/>
            <a:ext cx="745717"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(1,1)</a:t>
            </a:r>
          </a:p>
        </p:txBody>
      </p:sp>
      <p:sp>
        <p:nvSpPr>
          <p:cNvPr id="198" name="TextBox 197">
            <a:extLst>
              <a:ext uri="{FF2B5EF4-FFF2-40B4-BE49-F238E27FC236}">
                <a16:creationId xmlns:a16="http://schemas.microsoft.com/office/drawing/2014/main" id="{180253CB-33A0-5C41-882A-F061D519A449}"/>
              </a:ext>
            </a:extLst>
          </p:cNvPr>
          <p:cNvSpPr txBox="1"/>
          <p:nvPr/>
        </p:nvSpPr>
        <p:spPr>
          <a:xfrm>
            <a:off x="4089335" y="493149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199" name="TextBox 198">
            <a:extLst>
              <a:ext uri="{FF2B5EF4-FFF2-40B4-BE49-F238E27FC236}">
                <a16:creationId xmlns:a16="http://schemas.microsoft.com/office/drawing/2014/main" id="{AABC3FA9-DFB5-2844-A820-B157E245E22A}"/>
              </a:ext>
            </a:extLst>
          </p:cNvPr>
          <p:cNvSpPr txBox="1"/>
          <p:nvPr/>
        </p:nvSpPr>
        <p:spPr>
          <a:xfrm>
            <a:off x="2666657" y="5660077"/>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0" name="TextBox 199">
            <a:extLst>
              <a:ext uri="{FF2B5EF4-FFF2-40B4-BE49-F238E27FC236}">
                <a16:creationId xmlns:a16="http://schemas.microsoft.com/office/drawing/2014/main" id="{00972D11-1191-C74C-993A-2FB47EBC303D}"/>
              </a:ext>
            </a:extLst>
          </p:cNvPr>
          <p:cNvSpPr txBox="1"/>
          <p:nvPr/>
        </p:nvSpPr>
        <p:spPr>
          <a:xfrm>
            <a:off x="1047056" y="1990857"/>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(1,n)</a:t>
            </a:r>
          </a:p>
        </p:txBody>
      </p:sp>
      <p:sp>
        <p:nvSpPr>
          <p:cNvPr id="201" name="TextBox 200">
            <a:extLst>
              <a:ext uri="{FF2B5EF4-FFF2-40B4-BE49-F238E27FC236}">
                <a16:creationId xmlns:a16="http://schemas.microsoft.com/office/drawing/2014/main" id="{74B4D9E6-E053-B444-97A2-1B75B03A20D3}"/>
              </a:ext>
            </a:extLst>
          </p:cNvPr>
          <p:cNvSpPr txBox="1"/>
          <p:nvPr/>
        </p:nvSpPr>
        <p:spPr>
          <a:xfrm>
            <a:off x="2346954" y="115390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2" name="TextBox 201">
            <a:extLst>
              <a:ext uri="{FF2B5EF4-FFF2-40B4-BE49-F238E27FC236}">
                <a16:creationId xmlns:a16="http://schemas.microsoft.com/office/drawing/2014/main" id="{EA97AB4D-D10E-F441-87B9-9648AF9EAF47}"/>
              </a:ext>
            </a:extLst>
          </p:cNvPr>
          <p:cNvSpPr txBox="1"/>
          <p:nvPr/>
        </p:nvSpPr>
        <p:spPr>
          <a:xfrm>
            <a:off x="6992846" y="1131600"/>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(0,1)</a:t>
            </a:r>
          </a:p>
        </p:txBody>
      </p:sp>
      <p:sp>
        <p:nvSpPr>
          <p:cNvPr id="203" name="TextBox 202">
            <a:extLst>
              <a:ext uri="{FF2B5EF4-FFF2-40B4-BE49-F238E27FC236}">
                <a16:creationId xmlns:a16="http://schemas.microsoft.com/office/drawing/2014/main" id="{E1625948-F50C-F549-9B6E-0A0755517685}"/>
              </a:ext>
            </a:extLst>
          </p:cNvPr>
          <p:cNvSpPr txBox="1"/>
          <p:nvPr/>
        </p:nvSpPr>
        <p:spPr>
          <a:xfrm>
            <a:off x="8998938" y="1153905"/>
            <a:ext cx="745718" cy="338554"/>
          </a:xfrm>
          <a:prstGeom prst="rect">
            <a:avLst/>
          </a:prstGeom>
          <a:noFill/>
        </p:spPr>
        <p:txBody>
          <a:bodyPr wrap="none" rtlCol="0" anchor="ctr">
            <a:spAutoFit/>
          </a:bodyPr>
          <a:lstStyle/>
          <a:p>
            <a:pPr algn="ctr"/>
            <a:r>
              <a:rPr lang="en-SG" sz="1600" dirty="0">
                <a:highlight>
                  <a:srgbClr val="00FF00"/>
                </a:highlight>
                <a:latin typeface="Consolas" panose="020B0609020204030204" pitchFamily="49" charset="0"/>
                <a:cs typeface="Consolas" panose="020B0609020204030204" pitchFamily="49" charset="0"/>
              </a:rPr>
              <a:t>(0,n)</a:t>
            </a:r>
          </a:p>
        </p:txBody>
      </p:sp>
      <p:sp>
        <p:nvSpPr>
          <p:cNvPr id="204" name="TextBox 203">
            <a:extLst>
              <a:ext uri="{FF2B5EF4-FFF2-40B4-BE49-F238E27FC236}">
                <a16:creationId xmlns:a16="http://schemas.microsoft.com/office/drawing/2014/main" id="{2586AB5F-8222-8E4A-B6C2-B426C22F861D}"/>
              </a:ext>
            </a:extLst>
          </p:cNvPr>
          <p:cNvSpPr txBox="1"/>
          <p:nvPr/>
        </p:nvSpPr>
        <p:spPr>
          <a:xfrm>
            <a:off x="4058661" y="2132838"/>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5" name="TextBox 204">
            <a:extLst>
              <a:ext uri="{FF2B5EF4-FFF2-40B4-BE49-F238E27FC236}">
                <a16:creationId xmlns:a16="http://schemas.microsoft.com/office/drawing/2014/main" id="{F07747B9-31BC-D54D-9FC5-86D467405341}"/>
              </a:ext>
            </a:extLst>
          </p:cNvPr>
          <p:cNvSpPr txBox="1"/>
          <p:nvPr/>
        </p:nvSpPr>
        <p:spPr>
          <a:xfrm>
            <a:off x="5086718" y="1141363"/>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(1,n)</a:t>
            </a:r>
          </a:p>
        </p:txBody>
      </p:sp>
      <p:sp>
        <p:nvSpPr>
          <p:cNvPr id="101" name="TextBox 100">
            <a:extLst>
              <a:ext uri="{FF2B5EF4-FFF2-40B4-BE49-F238E27FC236}">
                <a16:creationId xmlns:a16="http://schemas.microsoft.com/office/drawing/2014/main" id="{02DD9187-E866-5A47-8620-893452127166}"/>
              </a:ext>
            </a:extLst>
          </p:cNvPr>
          <p:cNvSpPr txBox="1"/>
          <p:nvPr/>
        </p:nvSpPr>
        <p:spPr>
          <a:xfrm>
            <a:off x="6457532" y="3673220"/>
            <a:ext cx="5000339" cy="2862322"/>
          </a:xfrm>
          <a:prstGeom prst="rect">
            <a:avLst/>
          </a:prstGeom>
          <a:noFill/>
        </p:spPr>
        <p:txBody>
          <a:bodyPr wrap="square" rtlCol="0">
            <a:spAutoFit/>
          </a:bodyPr>
          <a:lstStyle/>
          <a:p>
            <a:r>
              <a:rPr lang="en-SG" b="1" dirty="0"/>
              <a:t>Justifications:</a:t>
            </a:r>
          </a:p>
          <a:p>
            <a:endParaRPr lang="en-SG" dirty="0"/>
          </a:p>
          <a:p>
            <a:r>
              <a:rPr lang="en-SG" dirty="0"/>
              <a:t>“When a customer signs up as a member, their data is recorded in the Registration table. </a:t>
            </a:r>
            <a:r>
              <a:rPr lang="en-SG" dirty="0">
                <a:highlight>
                  <a:srgbClr val="FFFF00"/>
                </a:highlight>
              </a:rPr>
              <a:t>Members are uniquely identified by their phone number, Phone</a:t>
            </a:r>
            <a:r>
              <a:rPr lang="en-SG" dirty="0"/>
              <a:t>. There is a benefit to being a member as will be explained later. </a:t>
            </a:r>
            <a:r>
              <a:rPr lang="en-SG" dirty="0">
                <a:highlight>
                  <a:srgbClr val="00FF00"/>
                </a:highlight>
              </a:rPr>
              <a:t>Thanks to successful advertising campaigns, many people have signed up as </a:t>
            </a:r>
            <a:r>
              <a:rPr lang="en-SG" dirty="0" err="1">
                <a:highlight>
                  <a:srgbClr val="00FF00"/>
                </a:highlight>
              </a:rPr>
              <a:t>Salero</a:t>
            </a:r>
            <a:r>
              <a:rPr lang="en-SG" dirty="0">
                <a:highlight>
                  <a:srgbClr val="00FF00"/>
                </a:highlight>
              </a:rPr>
              <a:t> </a:t>
            </a:r>
            <a:r>
              <a:rPr lang="en-SG" dirty="0" err="1">
                <a:highlight>
                  <a:srgbClr val="00FF00"/>
                </a:highlight>
              </a:rPr>
              <a:t>Bundo</a:t>
            </a:r>
            <a:r>
              <a:rPr lang="en-SG" dirty="0">
                <a:highlight>
                  <a:srgbClr val="00FF00"/>
                </a:highlight>
              </a:rPr>
              <a:t> members, despite never having placed an order.</a:t>
            </a:r>
            <a:r>
              <a:rPr lang="en-SG" dirty="0"/>
              <a:t>”</a:t>
            </a:r>
          </a:p>
        </p:txBody>
      </p:sp>
    </p:spTree>
    <p:extLst>
      <p:ext uri="{BB962C8B-B14F-4D97-AF65-F5344CB8AC3E}">
        <p14:creationId xmlns:p14="http://schemas.microsoft.com/office/powerpoint/2010/main" val="148783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7384465B-71F2-4842-86B2-BC7A609D3853}"/>
              </a:ext>
            </a:extLst>
          </p:cNvPr>
          <p:cNvGrpSpPr/>
          <p:nvPr/>
        </p:nvGrpSpPr>
        <p:grpSpPr>
          <a:xfrm>
            <a:off x="1135737" y="1067380"/>
            <a:ext cx="1260000" cy="900000"/>
            <a:chOff x="3074504" y="1020417"/>
            <a:chExt cx="1260000" cy="467999"/>
          </a:xfrm>
        </p:grpSpPr>
        <p:sp>
          <p:nvSpPr>
            <p:cNvPr id="34" name="Rectangle 33">
              <a:extLst>
                <a:ext uri="{FF2B5EF4-FFF2-40B4-BE49-F238E27FC236}">
                  <a16:creationId xmlns:a16="http://schemas.microsoft.com/office/drawing/2014/main" id="{BAA926A5-A759-A542-AC08-DD1CEF326EA6}"/>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35" name="TextBox 34">
              <a:extLst>
                <a:ext uri="{FF2B5EF4-FFF2-40B4-BE49-F238E27FC236}">
                  <a16:creationId xmlns:a16="http://schemas.microsoft.com/office/drawing/2014/main" id="{4A36812D-89A6-2E49-9DBE-3BB857B25A60}"/>
                </a:ext>
              </a:extLst>
            </p:cNvPr>
            <p:cNvSpPr txBox="1"/>
            <p:nvPr/>
          </p:nvSpPr>
          <p:spPr>
            <a:xfrm>
              <a:off x="3331673" y="1151004"/>
              <a:ext cx="74571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Staff</a:t>
              </a:r>
            </a:p>
          </p:txBody>
        </p:sp>
      </p:grpSp>
      <p:grpSp>
        <p:nvGrpSpPr>
          <p:cNvPr id="39" name="Group 38">
            <a:extLst>
              <a:ext uri="{FF2B5EF4-FFF2-40B4-BE49-F238E27FC236}">
                <a16:creationId xmlns:a16="http://schemas.microsoft.com/office/drawing/2014/main" id="{B53AF15A-EE07-2244-93A0-EB5C42C55E78}"/>
              </a:ext>
            </a:extLst>
          </p:cNvPr>
          <p:cNvGrpSpPr/>
          <p:nvPr/>
        </p:nvGrpSpPr>
        <p:grpSpPr>
          <a:xfrm>
            <a:off x="3460547" y="5316771"/>
            <a:ext cx="1260000" cy="900000"/>
            <a:chOff x="3074504" y="1020417"/>
            <a:chExt cx="1260000" cy="467999"/>
          </a:xfrm>
        </p:grpSpPr>
        <p:sp>
          <p:nvSpPr>
            <p:cNvPr id="40" name="Rectangle 39">
              <a:extLst>
                <a:ext uri="{FF2B5EF4-FFF2-40B4-BE49-F238E27FC236}">
                  <a16:creationId xmlns:a16="http://schemas.microsoft.com/office/drawing/2014/main" id="{5316F1F2-5A95-4E47-AB89-994BF1F45A24}"/>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1" name="TextBox 40">
              <a:extLst>
                <a:ext uri="{FF2B5EF4-FFF2-40B4-BE49-F238E27FC236}">
                  <a16:creationId xmlns:a16="http://schemas.microsoft.com/office/drawing/2014/main" id="{15EE5BE8-7909-744D-A16A-97A0D1245C40}"/>
                </a:ext>
              </a:extLst>
            </p:cNvPr>
            <p:cNvSpPr txBox="1"/>
            <p:nvPr/>
          </p:nvSpPr>
          <p:spPr>
            <a:xfrm>
              <a:off x="3219466" y="1151004"/>
              <a:ext cx="970137"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Cuisine</a:t>
              </a:r>
            </a:p>
          </p:txBody>
        </p:sp>
      </p:grpSp>
      <p:grpSp>
        <p:nvGrpSpPr>
          <p:cNvPr id="42" name="Group 41">
            <a:extLst>
              <a:ext uri="{FF2B5EF4-FFF2-40B4-BE49-F238E27FC236}">
                <a16:creationId xmlns:a16="http://schemas.microsoft.com/office/drawing/2014/main" id="{159D2608-562B-8A4E-9B05-DB9175758BC3}"/>
              </a:ext>
            </a:extLst>
          </p:cNvPr>
          <p:cNvGrpSpPr/>
          <p:nvPr/>
        </p:nvGrpSpPr>
        <p:grpSpPr>
          <a:xfrm>
            <a:off x="9687411" y="1070804"/>
            <a:ext cx="1632494" cy="900000"/>
            <a:chOff x="2990488" y="1020417"/>
            <a:chExt cx="1260000" cy="467999"/>
          </a:xfrm>
        </p:grpSpPr>
        <p:sp>
          <p:nvSpPr>
            <p:cNvPr id="43" name="Rectangle 42">
              <a:extLst>
                <a:ext uri="{FF2B5EF4-FFF2-40B4-BE49-F238E27FC236}">
                  <a16:creationId xmlns:a16="http://schemas.microsoft.com/office/drawing/2014/main" id="{63D5F330-23CE-7046-89FA-BD49AF6A3CD2}"/>
                </a:ext>
              </a:extLst>
            </p:cNvPr>
            <p:cNvSpPr/>
            <p:nvPr/>
          </p:nvSpPr>
          <p:spPr>
            <a:xfrm>
              <a:off x="2990488"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4" name="TextBox 43">
              <a:extLst>
                <a:ext uri="{FF2B5EF4-FFF2-40B4-BE49-F238E27FC236}">
                  <a16:creationId xmlns:a16="http://schemas.microsoft.com/office/drawing/2014/main" id="{12DA6C78-B4F8-F74E-9E4A-5F75AB4EA4BD}"/>
                </a:ext>
              </a:extLst>
            </p:cNvPr>
            <p:cNvSpPr txBox="1"/>
            <p:nvPr/>
          </p:nvSpPr>
          <p:spPr>
            <a:xfrm>
              <a:off x="3289403" y="1146898"/>
              <a:ext cx="662170"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Member</a:t>
              </a:r>
            </a:p>
          </p:txBody>
        </p:sp>
      </p:grpSp>
      <p:grpSp>
        <p:nvGrpSpPr>
          <p:cNvPr id="45" name="Group 44">
            <a:extLst>
              <a:ext uri="{FF2B5EF4-FFF2-40B4-BE49-F238E27FC236}">
                <a16:creationId xmlns:a16="http://schemas.microsoft.com/office/drawing/2014/main" id="{9BF87512-8E95-6642-BC7E-AEAD872F208A}"/>
              </a:ext>
            </a:extLst>
          </p:cNvPr>
          <p:cNvGrpSpPr/>
          <p:nvPr/>
        </p:nvGrpSpPr>
        <p:grpSpPr>
          <a:xfrm>
            <a:off x="3460547" y="2518114"/>
            <a:ext cx="1260000" cy="900000"/>
            <a:chOff x="3074504" y="1020417"/>
            <a:chExt cx="1260000" cy="467999"/>
          </a:xfrm>
        </p:grpSpPr>
        <p:sp>
          <p:nvSpPr>
            <p:cNvPr id="46" name="Rectangle 45">
              <a:extLst>
                <a:ext uri="{FF2B5EF4-FFF2-40B4-BE49-F238E27FC236}">
                  <a16:creationId xmlns:a16="http://schemas.microsoft.com/office/drawing/2014/main" id="{C7F0631F-FB1B-734B-A780-D2A76DB95889}"/>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7" name="TextBox 46">
              <a:extLst>
                <a:ext uri="{FF2B5EF4-FFF2-40B4-BE49-F238E27FC236}">
                  <a16:creationId xmlns:a16="http://schemas.microsoft.com/office/drawing/2014/main" id="{F3007261-31F1-4342-B13D-E5C3DA5EF260}"/>
                </a:ext>
              </a:extLst>
            </p:cNvPr>
            <p:cNvSpPr txBox="1"/>
            <p:nvPr/>
          </p:nvSpPr>
          <p:spPr>
            <a:xfrm>
              <a:off x="3387779" y="1151004"/>
              <a:ext cx="63350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Item</a:t>
              </a:r>
            </a:p>
          </p:txBody>
        </p:sp>
      </p:grpSp>
      <p:grpSp>
        <p:nvGrpSpPr>
          <p:cNvPr id="48" name="Group 47">
            <a:extLst>
              <a:ext uri="{FF2B5EF4-FFF2-40B4-BE49-F238E27FC236}">
                <a16:creationId xmlns:a16="http://schemas.microsoft.com/office/drawing/2014/main" id="{B05CAC73-B99A-3D4C-B2CC-7AC223B4DEDB}"/>
              </a:ext>
            </a:extLst>
          </p:cNvPr>
          <p:cNvGrpSpPr/>
          <p:nvPr/>
        </p:nvGrpSpPr>
        <p:grpSpPr>
          <a:xfrm>
            <a:off x="5790091" y="1062908"/>
            <a:ext cx="1260000" cy="900000"/>
            <a:chOff x="3074504" y="1020417"/>
            <a:chExt cx="1260000" cy="467999"/>
          </a:xfrm>
        </p:grpSpPr>
        <p:sp>
          <p:nvSpPr>
            <p:cNvPr id="49" name="Rectangle 48">
              <a:extLst>
                <a:ext uri="{FF2B5EF4-FFF2-40B4-BE49-F238E27FC236}">
                  <a16:creationId xmlns:a16="http://schemas.microsoft.com/office/drawing/2014/main" id="{1A4CF9D8-3CB3-A14B-8D65-2CC479EFDD1B}"/>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50" name="TextBox 49">
              <a:extLst>
                <a:ext uri="{FF2B5EF4-FFF2-40B4-BE49-F238E27FC236}">
                  <a16:creationId xmlns:a16="http://schemas.microsoft.com/office/drawing/2014/main" id="{9E33DF29-1AB7-B745-A640-FA62270AD40C}"/>
                </a:ext>
              </a:extLst>
            </p:cNvPr>
            <p:cNvSpPr txBox="1"/>
            <p:nvPr/>
          </p:nvSpPr>
          <p:spPr>
            <a:xfrm>
              <a:off x="3331672" y="1151005"/>
              <a:ext cx="745717" cy="176048"/>
            </a:xfrm>
            <a:prstGeom prst="rect">
              <a:avLst/>
            </a:prstGeom>
            <a:noFill/>
          </p:spPr>
          <p:txBody>
            <a:bodyPr wrap="none" rtlCol="0" anchor="ctr">
              <a:spAutoFit/>
            </a:bodyPr>
            <a:lstStyle/>
            <a:p>
              <a:pPr algn="ctr"/>
              <a:r>
                <a:rPr lang="en-SG" sz="1600" dirty="0">
                  <a:highlight>
                    <a:srgbClr val="FFFF00"/>
                  </a:highlight>
                  <a:latin typeface="Consolas" panose="020B0609020204030204" pitchFamily="49" charset="0"/>
                  <a:cs typeface="Consolas" panose="020B0609020204030204" pitchFamily="49" charset="0"/>
                </a:rPr>
                <a:t>Order</a:t>
              </a:r>
            </a:p>
          </p:txBody>
        </p:sp>
      </p:grpSp>
      <p:sp>
        <p:nvSpPr>
          <p:cNvPr id="51" name="Diamond 50">
            <a:extLst>
              <a:ext uri="{FF2B5EF4-FFF2-40B4-BE49-F238E27FC236}">
                <a16:creationId xmlns:a16="http://schemas.microsoft.com/office/drawing/2014/main" id="{07EBBC08-E323-014C-AE89-8B812F90E4D7}"/>
              </a:ext>
            </a:extLst>
          </p:cNvPr>
          <p:cNvSpPr/>
          <p:nvPr/>
        </p:nvSpPr>
        <p:spPr>
          <a:xfrm>
            <a:off x="7637773" y="1135972"/>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3" name="TextBox 52">
            <a:extLst>
              <a:ext uri="{FF2B5EF4-FFF2-40B4-BE49-F238E27FC236}">
                <a16:creationId xmlns:a16="http://schemas.microsoft.com/office/drawing/2014/main" id="{D60D3AFC-0E34-7648-B4A1-F69AC508A156}"/>
              </a:ext>
            </a:extLst>
          </p:cNvPr>
          <p:cNvSpPr txBox="1"/>
          <p:nvPr/>
        </p:nvSpPr>
        <p:spPr>
          <a:xfrm>
            <a:off x="7733930" y="1256056"/>
            <a:ext cx="1291405" cy="584775"/>
          </a:xfrm>
          <a:prstGeom prst="rect">
            <a:avLst/>
          </a:prstGeom>
          <a:noFill/>
        </p:spPr>
        <p:txBody>
          <a:bodyPr wrap="square" rtlCol="0" anchor="ctr">
            <a:spAutoFit/>
          </a:bodyPr>
          <a:lstStyle/>
          <a:p>
            <a:pPr algn="ctr"/>
            <a:r>
              <a:rPr lang="en-US" sz="1600" dirty="0">
                <a:highlight>
                  <a:srgbClr val="FFFF00"/>
                </a:highlight>
                <a:latin typeface="Consolas" panose="020B0609020204030204" pitchFamily="49" charset="0"/>
                <a:cs typeface="Consolas" panose="020B0609020204030204" pitchFamily="49" charset="0"/>
              </a:rPr>
              <a:t>ordered by</a:t>
            </a:r>
            <a:endParaRPr lang="en-SG" dirty="0">
              <a:highlight>
                <a:srgbClr val="FFFF00"/>
              </a:highlight>
              <a:latin typeface="Consolas" panose="020B0609020204030204" pitchFamily="49" charset="0"/>
              <a:cs typeface="Consolas" panose="020B0609020204030204" pitchFamily="49" charset="0"/>
            </a:endParaRPr>
          </a:p>
        </p:txBody>
      </p:sp>
      <p:sp>
        <p:nvSpPr>
          <p:cNvPr id="54" name="Diamond 53">
            <a:extLst>
              <a:ext uri="{FF2B5EF4-FFF2-40B4-BE49-F238E27FC236}">
                <a16:creationId xmlns:a16="http://schemas.microsoft.com/office/drawing/2014/main" id="{9D0DC0C2-3D61-A141-884D-EAC7F67B7153}"/>
              </a:ext>
            </a:extLst>
          </p:cNvPr>
          <p:cNvSpPr/>
          <p:nvPr/>
        </p:nvSpPr>
        <p:spPr>
          <a:xfrm>
            <a:off x="3330275" y="1134640"/>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5" name="TextBox 54">
            <a:extLst>
              <a:ext uri="{FF2B5EF4-FFF2-40B4-BE49-F238E27FC236}">
                <a16:creationId xmlns:a16="http://schemas.microsoft.com/office/drawing/2014/main" id="{4937356C-5A13-3240-BD0E-EBDC704BE062}"/>
              </a:ext>
            </a:extLst>
          </p:cNvPr>
          <p:cNvSpPr txBox="1"/>
          <p:nvPr/>
        </p:nvSpPr>
        <p:spPr>
          <a:xfrm>
            <a:off x="3422610" y="1300858"/>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prepare</a:t>
            </a:r>
            <a:endParaRPr lang="en-SG" dirty="0">
              <a:latin typeface="Consolas" panose="020B0609020204030204" pitchFamily="49" charset="0"/>
              <a:cs typeface="Consolas" panose="020B0609020204030204" pitchFamily="49" charset="0"/>
            </a:endParaRPr>
          </a:p>
        </p:txBody>
      </p:sp>
      <p:sp>
        <p:nvSpPr>
          <p:cNvPr id="56" name="Diamond 55">
            <a:extLst>
              <a:ext uri="{FF2B5EF4-FFF2-40B4-BE49-F238E27FC236}">
                <a16:creationId xmlns:a16="http://schemas.microsoft.com/office/drawing/2014/main" id="{5DEEC5D2-DF45-3F41-891C-B8CD9FA5FC14}"/>
              </a:ext>
            </a:extLst>
          </p:cNvPr>
          <p:cNvSpPr/>
          <p:nvPr/>
        </p:nvSpPr>
        <p:spPr>
          <a:xfrm>
            <a:off x="3331678" y="3996991"/>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7" name="TextBox 56">
            <a:extLst>
              <a:ext uri="{FF2B5EF4-FFF2-40B4-BE49-F238E27FC236}">
                <a16:creationId xmlns:a16="http://schemas.microsoft.com/office/drawing/2014/main" id="{9877B2F1-4CBF-B049-A703-6C3A9D2CE708}"/>
              </a:ext>
            </a:extLst>
          </p:cNvPr>
          <p:cNvSpPr txBox="1"/>
          <p:nvPr/>
        </p:nvSpPr>
        <p:spPr>
          <a:xfrm>
            <a:off x="3424013" y="4163209"/>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from</a:t>
            </a:r>
            <a:endParaRPr lang="en-SG" dirty="0">
              <a:latin typeface="Consolas" panose="020B0609020204030204" pitchFamily="49" charset="0"/>
              <a:cs typeface="Consolas" panose="020B0609020204030204" pitchFamily="49" charset="0"/>
            </a:endParaRPr>
          </a:p>
        </p:txBody>
      </p:sp>
      <p:sp>
        <p:nvSpPr>
          <p:cNvPr id="58" name="Diamond 57">
            <a:extLst>
              <a:ext uri="{FF2B5EF4-FFF2-40B4-BE49-F238E27FC236}">
                <a16:creationId xmlns:a16="http://schemas.microsoft.com/office/drawing/2014/main" id="{9BD09044-1B97-BE4E-9135-D8C475062614}"/>
              </a:ext>
            </a:extLst>
          </p:cNvPr>
          <p:cNvSpPr/>
          <p:nvPr/>
        </p:nvSpPr>
        <p:spPr>
          <a:xfrm>
            <a:off x="1011997" y="3996991"/>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9" name="TextBox 58">
            <a:extLst>
              <a:ext uri="{FF2B5EF4-FFF2-40B4-BE49-F238E27FC236}">
                <a16:creationId xmlns:a16="http://schemas.microsoft.com/office/drawing/2014/main" id="{8B8DE14F-B313-8548-B873-64705228B36E}"/>
              </a:ext>
            </a:extLst>
          </p:cNvPr>
          <p:cNvSpPr txBox="1"/>
          <p:nvPr/>
        </p:nvSpPr>
        <p:spPr>
          <a:xfrm>
            <a:off x="1104332" y="4163209"/>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cook</a:t>
            </a:r>
            <a:endParaRPr lang="en-SG" dirty="0">
              <a:latin typeface="Consolas" panose="020B0609020204030204" pitchFamily="49" charset="0"/>
              <a:cs typeface="Consolas" panose="020B0609020204030204" pitchFamily="49" charset="0"/>
            </a:endParaRPr>
          </a:p>
        </p:txBody>
      </p:sp>
      <p:cxnSp>
        <p:nvCxnSpPr>
          <p:cNvPr id="62" name="Straight Connector 61">
            <a:extLst>
              <a:ext uri="{FF2B5EF4-FFF2-40B4-BE49-F238E27FC236}">
                <a16:creationId xmlns:a16="http://schemas.microsoft.com/office/drawing/2014/main" id="{A0F4DB5F-A498-EE4C-A8CD-334E9A4253DB}"/>
              </a:ext>
            </a:extLst>
          </p:cNvPr>
          <p:cNvCxnSpPr>
            <a:cxnSpLocks/>
            <a:stCxn id="34" idx="2"/>
            <a:endCxn id="58" idx="0"/>
          </p:cNvCxnSpPr>
          <p:nvPr/>
        </p:nvCxnSpPr>
        <p:spPr>
          <a:xfrm>
            <a:off x="1765737" y="1967380"/>
            <a:ext cx="5320" cy="20296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732B50-43B5-5143-A51C-4E3F763684E6}"/>
              </a:ext>
            </a:extLst>
          </p:cNvPr>
          <p:cNvCxnSpPr>
            <a:cxnSpLocks/>
            <a:stCxn id="34" idx="3"/>
            <a:endCxn id="54" idx="1"/>
          </p:cNvCxnSpPr>
          <p:nvPr/>
        </p:nvCxnSpPr>
        <p:spPr>
          <a:xfrm>
            <a:off x="2395737" y="1517380"/>
            <a:ext cx="9345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2B19370-CC4A-FD44-A1C7-C92BCF4D4483}"/>
              </a:ext>
            </a:extLst>
          </p:cNvPr>
          <p:cNvCxnSpPr>
            <a:cxnSpLocks/>
            <a:stCxn id="54" idx="3"/>
            <a:endCxn id="49" idx="1"/>
          </p:cNvCxnSpPr>
          <p:nvPr/>
        </p:nvCxnSpPr>
        <p:spPr>
          <a:xfrm flipV="1">
            <a:off x="4848395" y="1512908"/>
            <a:ext cx="941696" cy="4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2A3F89-D152-374B-8400-8B80C743DA37}"/>
              </a:ext>
            </a:extLst>
          </p:cNvPr>
          <p:cNvCxnSpPr>
            <a:cxnSpLocks/>
            <a:stCxn id="49" idx="3"/>
            <a:endCxn id="51" idx="1"/>
          </p:cNvCxnSpPr>
          <p:nvPr/>
        </p:nvCxnSpPr>
        <p:spPr>
          <a:xfrm>
            <a:off x="7050091" y="1512908"/>
            <a:ext cx="587682" cy="5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2737836-E1CD-844F-9120-DF390410D452}"/>
              </a:ext>
            </a:extLst>
          </p:cNvPr>
          <p:cNvCxnSpPr>
            <a:cxnSpLocks/>
            <a:stCxn id="51" idx="3"/>
            <a:endCxn id="43" idx="1"/>
          </p:cNvCxnSpPr>
          <p:nvPr/>
        </p:nvCxnSpPr>
        <p:spPr>
          <a:xfrm>
            <a:off x="9155893" y="1518712"/>
            <a:ext cx="531518" cy="2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9EDB4AA-8CEA-F748-A87E-FFA3DAF6854A}"/>
              </a:ext>
            </a:extLst>
          </p:cNvPr>
          <p:cNvCxnSpPr>
            <a:cxnSpLocks/>
            <a:stCxn id="40" idx="1"/>
          </p:cNvCxnSpPr>
          <p:nvPr/>
        </p:nvCxnSpPr>
        <p:spPr>
          <a:xfrm flipH="1" flipV="1">
            <a:off x="2037166" y="4614986"/>
            <a:ext cx="1423381" cy="11517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955ED4B-CCC4-7746-BF1E-1A9F79D02BA6}"/>
              </a:ext>
            </a:extLst>
          </p:cNvPr>
          <p:cNvCxnSpPr>
            <a:cxnSpLocks/>
            <a:stCxn id="46" idx="0"/>
            <a:endCxn id="54" idx="2"/>
          </p:cNvCxnSpPr>
          <p:nvPr/>
        </p:nvCxnSpPr>
        <p:spPr>
          <a:xfrm flipH="1" flipV="1">
            <a:off x="4089335" y="1900119"/>
            <a:ext cx="1212" cy="6179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C9893C5-A986-D14E-B2A3-2A39B033C407}"/>
              </a:ext>
            </a:extLst>
          </p:cNvPr>
          <p:cNvCxnSpPr>
            <a:cxnSpLocks/>
            <a:stCxn id="56" idx="0"/>
            <a:endCxn id="46" idx="2"/>
          </p:cNvCxnSpPr>
          <p:nvPr/>
        </p:nvCxnSpPr>
        <p:spPr>
          <a:xfrm flipH="1" flipV="1">
            <a:off x="4090547" y="3418114"/>
            <a:ext cx="191" cy="5788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3181E0F-33CD-8244-B133-315A12665D06}"/>
              </a:ext>
            </a:extLst>
          </p:cNvPr>
          <p:cNvCxnSpPr>
            <a:cxnSpLocks/>
            <a:stCxn id="40" idx="0"/>
            <a:endCxn id="56" idx="2"/>
          </p:cNvCxnSpPr>
          <p:nvPr/>
        </p:nvCxnSpPr>
        <p:spPr>
          <a:xfrm flipV="1">
            <a:off x="4090547" y="4762470"/>
            <a:ext cx="191" cy="5543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83254C30-F42B-C345-9ECF-F6D24055673D}"/>
              </a:ext>
            </a:extLst>
          </p:cNvPr>
          <p:cNvSpPr/>
          <p:nvPr/>
        </p:nvSpPr>
        <p:spPr>
          <a:xfrm>
            <a:off x="1284906"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a:extLst>
              <a:ext uri="{FF2B5EF4-FFF2-40B4-BE49-F238E27FC236}">
                <a16:creationId xmlns:a16="http://schemas.microsoft.com/office/drawing/2014/main" id="{B9A90C84-A850-6E49-A579-4E51CABF2B53}"/>
              </a:ext>
            </a:extLst>
          </p:cNvPr>
          <p:cNvSpPr/>
          <p:nvPr/>
        </p:nvSpPr>
        <p:spPr>
          <a:xfrm>
            <a:off x="777166" y="9415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95" name="Oval 94">
            <a:extLst>
              <a:ext uri="{FF2B5EF4-FFF2-40B4-BE49-F238E27FC236}">
                <a16:creationId xmlns:a16="http://schemas.microsoft.com/office/drawing/2014/main" id="{6AB0E1EC-941E-0B4A-834E-9D75C7BB9BEB}"/>
              </a:ext>
            </a:extLst>
          </p:cNvPr>
          <p:cNvSpPr/>
          <p:nvPr/>
        </p:nvSpPr>
        <p:spPr>
          <a:xfrm>
            <a:off x="1837424" y="557436"/>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a:extLst>
              <a:ext uri="{FF2B5EF4-FFF2-40B4-BE49-F238E27FC236}">
                <a16:creationId xmlns:a16="http://schemas.microsoft.com/office/drawing/2014/main" id="{7A342D15-4AB2-AA4C-B40E-D32D6390C9FB}"/>
              </a:ext>
            </a:extLst>
          </p:cNvPr>
          <p:cNvSpPr/>
          <p:nvPr/>
        </p:nvSpPr>
        <p:spPr>
          <a:xfrm>
            <a:off x="1327718" y="94151"/>
            <a:ext cx="1260000" cy="432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id</a:t>
            </a:r>
          </a:p>
        </p:txBody>
      </p:sp>
      <p:sp>
        <p:nvSpPr>
          <p:cNvPr id="97" name="Oval 96">
            <a:extLst>
              <a:ext uri="{FF2B5EF4-FFF2-40B4-BE49-F238E27FC236}">
                <a16:creationId xmlns:a16="http://schemas.microsoft.com/office/drawing/2014/main" id="{4D91E0B4-EC60-3F41-B32E-EB0F4401EB80}"/>
              </a:ext>
            </a:extLst>
          </p:cNvPr>
          <p:cNvSpPr/>
          <p:nvPr/>
        </p:nvSpPr>
        <p:spPr>
          <a:xfrm>
            <a:off x="5803798" y="547095"/>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a:extLst>
              <a:ext uri="{FF2B5EF4-FFF2-40B4-BE49-F238E27FC236}">
                <a16:creationId xmlns:a16="http://schemas.microsoft.com/office/drawing/2014/main" id="{90CBF32A-7071-2D44-B64D-AC1DD99F08F8}"/>
              </a:ext>
            </a:extLst>
          </p:cNvPr>
          <p:cNvSpPr/>
          <p:nvPr/>
        </p:nvSpPr>
        <p:spPr>
          <a:xfrm>
            <a:off x="5281798" y="94151"/>
            <a:ext cx="1260000" cy="432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highlight>
                  <a:srgbClr val="00FFFF"/>
                </a:highlight>
                <a:latin typeface="Consolas" panose="020B0609020204030204" pitchFamily="49" charset="0"/>
                <a:cs typeface="Consolas" panose="020B0609020204030204" pitchFamily="49" charset="0"/>
              </a:rPr>
              <a:t>id</a:t>
            </a:r>
          </a:p>
        </p:txBody>
      </p:sp>
      <p:sp>
        <p:nvSpPr>
          <p:cNvPr id="99" name="Oval 98">
            <a:extLst>
              <a:ext uri="{FF2B5EF4-FFF2-40B4-BE49-F238E27FC236}">
                <a16:creationId xmlns:a16="http://schemas.microsoft.com/office/drawing/2014/main" id="{0F601499-0284-E140-97FF-826BE979201B}"/>
              </a:ext>
            </a:extLst>
          </p:cNvPr>
          <p:cNvSpPr/>
          <p:nvPr/>
        </p:nvSpPr>
        <p:spPr>
          <a:xfrm>
            <a:off x="3981335"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a:extLst>
              <a:ext uri="{FF2B5EF4-FFF2-40B4-BE49-F238E27FC236}">
                <a16:creationId xmlns:a16="http://schemas.microsoft.com/office/drawing/2014/main" id="{6011F695-F34E-DB49-B42A-3F07F0D6A7E9}"/>
              </a:ext>
            </a:extLst>
          </p:cNvPr>
          <p:cNvSpPr/>
          <p:nvPr/>
        </p:nvSpPr>
        <p:spPr>
          <a:xfrm>
            <a:off x="3473595" y="9415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quantity</a:t>
            </a:r>
          </a:p>
        </p:txBody>
      </p:sp>
      <p:sp>
        <p:nvSpPr>
          <p:cNvPr id="102" name="Rectangle 101">
            <a:extLst>
              <a:ext uri="{FF2B5EF4-FFF2-40B4-BE49-F238E27FC236}">
                <a16:creationId xmlns:a16="http://schemas.microsoft.com/office/drawing/2014/main" id="{A22EB792-C97E-4642-A464-CEC85312F227}"/>
              </a:ext>
            </a:extLst>
          </p:cNvPr>
          <p:cNvSpPr/>
          <p:nvPr/>
        </p:nvSpPr>
        <p:spPr>
          <a:xfrm>
            <a:off x="5058885" y="555077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3" name="Rectangle 102">
            <a:extLst>
              <a:ext uri="{FF2B5EF4-FFF2-40B4-BE49-F238E27FC236}">
                <a16:creationId xmlns:a16="http://schemas.microsoft.com/office/drawing/2014/main" id="{74C42C28-D696-A94B-BC35-771AD2E12C12}"/>
              </a:ext>
            </a:extLst>
          </p:cNvPr>
          <p:cNvSpPr/>
          <p:nvPr/>
        </p:nvSpPr>
        <p:spPr>
          <a:xfrm>
            <a:off x="1964801" y="2552998"/>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5" name="Oval 104">
            <a:extLst>
              <a:ext uri="{FF2B5EF4-FFF2-40B4-BE49-F238E27FC236}">
                <a16:creationId xmlns:a16="http://schemas.microsoft.com/office/drawing/2014/main" id="{E04C7F98-D22C-4542-9307-D9BBD3797BAD}"/>
              </a:ext>
            </a:extLst>
          </p:cNvPr>
          <p:cNvSpPr/>
          <p:nvPr/>
        </p:nvSpPr>
        <p:spPr>
          <a:xfrm>
            <a:off x="10390292" y="663587"/>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9E42AE4A-BD51-6D43-9F52-0DF5ECD88175}"/>
              </a:ext>
            </a:extLst>
          </p:cNvPr>
          <p:cNvSpPr/>
          <p:nvPr/>
        </p:nvSpPr>
        <p:spPr>
          <a:xfrm>
            <a:off x="10056767" y="143498"/>
            <a:ext cx="782911"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first</a:t>
            </a:r>
          </a:p>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7" name="Oval 106">
            <a:extLst>
              <a:ext uri="{FF2B5EF4-FFF2-40B4-BE49-F238E27FC236}">
                <a16:creationId xmlns:a16="http://schemas.microsoft.com/office/drawing/2014/main" id="{2FB1D081-6DDC-D743-8FBD-053BED8D3902}"/>
              </a:ext>
            </a:extLst>
          </p:cNvPr>
          <p:cNvSpPr/>
          <p:nvPr/>
        </p:nvSpPr>
        <p:spPr>
          <a:xfrm>
            <a:off x="10980295" y="652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a:extLst>
              <a:ext uri="{FF2B5EF4-FFF2-40B4-BE49-F238E27FC236}">
                <a16:creationId xmlns:a16="http://schemas.microsoft.com/office/drawing/2014/main" id="{C59C3169-74EC-464D-81B1-169BC325AA68}"/>
              </a:ext>
            </a:extLst>
          </p:cNvPr>
          <p:cNvSpPr/>
          <p:nvPr/>
        </p:nvSpPr>
        <p:spPr>
          <a:xfrm>
            <a:off x="10744199" y="149032"/>
            <a:ext cx="688193"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last</a:t>
            </a:r>
          </a:p>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9" name="Rectangle 108">
            <a:extLst>
              <a:ext uri="{FF2B5EF4-FFF2-40B4-BE49-F238E27FC236}">
                <a16:creationId xmlns:a16="http://schemas.microsoft.com/office/drawing/2014/main" id="{34274497-FD1C-074C-AB69-81E198EC6B10}"/>
              </a:ext>
            </a:extLst>
          </p:cNvPr>
          <p:cNvSpPr/>
          <p:nvPr/>
        </p:nvSpPr>
        <p:spPr>
          <a:xfrm>
            <a:off x="9381795" y="175151"/>
            <a:ext cx="79835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phone</a:t>
            </a:r>
          </a:p>
        </p:txBody>
      </p:sp>
      <p:sp>
        <p:nvSpPr>
          <p:cNvPr id="110" name="Oval 109">
            <a:extLst>
              <a:ext uri="{FF2B5EF4-FFF2-40B4-BE49-F238E27FC236}">
                <a16:creationId xmlns:a16="http://schemas.microsoft.com/office/drawing/2014/main" id="{17E19EF4-2B44-5B4B-8F53-2D8E8C15DC91}"/>
              </a:ext>
            </a:extLst>
          </p:cNvPr>
          <p:cNvSpPr/>
          <p:nvPr/>
        </p:nvSpPr>
        <p:spPr>
          <a:xfrm>
            <a:off x="9810978" y="655250"/>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a:extLst>
              <a:ext uri="{FF2B5EF4-FFF2-40B4-BE49-F238E27FC236}">
                <a16:creationId xmlns:a16="http://schemas.microsoft.com/office/drawing/2014/main" id="{D5662DF4-2B9A-2E41-95B7-7BC911525354}"/>
              </a:ext>
            </a:extLst>
          </p:cNvPr>
          <p:cNvSpPr/>
          <p:nvPr/>
        </p:nvSpPr>
        <p:spPr>
          <a:xfrm>
            <a:off x="1964801" y="2946825"/>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price</a:t>
            </a:r>
          </a:p>
        </p:txBody>
      </p:sp>
      <p:sp>
        <p:nvSpPr>
          <p:cNvPr id="112" name="Oval 111">
            <a:extLst>
              <a:ext uri="{FF2B5EF4-FFF2-40B4-BE49-F238E27FC236}">
                <a16:creationId xmlns:a16="http://schemas.microsoft.com/office/drawing/2014/main" id="{AAFA0B00-EFF9-0A42-B146-A86425A952BB}"/>
              </a:ext>
            </a:extLst>
          </p:cNvPr>
          <p:cNvSpPr/>
          <p:nvPr/>
        </p:nvSpPr>
        <p:spPr>
          <a:xfrm>
            <a:off x="2951030" y="305482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E3C19F87-3C70-E346-AC65-A0ADA99614C7}"/>
              </a:ext>
            </a:extLst>
          </p:cNvPr>
          <p:cNvSpPr/>
          <p:nvPr/>
        </p:nvSpPr>
        <p:spPr>
          <a:xfrm>
            <a:off x="2951030" y="2680982"/>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F9BFC741-540B-054F-B755-6508541F07D7}"/>
              </a:ext>
            </a:extLst>
          </p:cNvPr>
          <p:cNvSpPr/>
          <p:nvPr/>
        </p:nvSpPr>
        <p:spPr>
          <a:xfrm>
            <a:off x="9953641" y="2237070"/>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D4FA147D-8730-CE41-BDC9-039CB70DCAFD}"/>
              </a:ext>
            </a:extLst>
          </p:cNvPr>
          <p:cNvSpPr/>
          <p:nvPr/>
        </p:nvSpPr>
        <p:spPr>
          <a:xfrm>
            <a:off x="10839678" y="2234267"/>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tangle 116">
            <a:extLst>
              <a:ext uri="{FF2B5EF4-FFF2-40B4-BE49-F238E27FC236}">
                <a16:creationId xmlns:a16="http://schemas.microsoft.com/office/drawing/2014/main" id="{5FA361B0-D449-9C4C-BB78-4E5048FD83CC}"/>
              </a:ext>
            </a:extLst>
          </p:cNvPr>
          <p:cNvSpPr/>
          <p:nvPr/>
        </p:nvSpPr>
        <p:spPr>
          <a:xfrm>
            <a:off x="8871164" y="2559966"/>
            <a:ext cx="163249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registration date</a:t>
            </a:r>
          </a:p>
        </p:txBody>
      </p:sp>
      <p:sp>
        <p:nvSpPr>
          <p:cNvPr id="118" name="Rectangle 117">
            <a:extLst>
              <a:ext uri="{FF2B5EF4-FFF2-40B4-BE49-F238E27FC236}">
                <a16:creationId xmlns:a16="http://schemas.microsoft.com/office/drawing/2014/main" id="{E9A1270C-F3BB-CC43-B690-CCAD6E39BEA6}"/>
              </a:ext>
            </a:extLst>
          </p:cNvPr>
          <p:cNvSpPr/>
          <p:nvPr/>
        </p:nvSpPr>
        <p:spPr>
          <a:xfrm>
            <a:off x="10476125" y="2565500"/>
            <a:ext cx="154170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registration time</a:t>
            </a:r>
          </a:p>
        </p:txBody>
      </p:sp>
      <p:sp>
        <p:nvSpPr>
          <p:cNvPr id="119" name="Oval 118">
            <a:extLst>
              <a:ext uri="{FF2B5EF4-FFF2-40B4-BE49-F238E27FC236}">
                <a16:creationId xmlns:a16="http://schemas.microsoft.com/office/drawing/2014/main" id="{2EB4AFCB-B5BD-734C-BA63-A5D18CAB60C6}"/>
              </a:ext>
            </a:extLst>
          </p:cNvPr>
          <p:cNvSpPr/>
          <p:nvPr/>
        </p:nvSpPr>
        <p:spPr>
          <a:xfrm>
            <a:off x="6316341" y="54709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a:extLst>
              <a:ext uri="{FF2B5EF4-FFF2-40B4-BE49-F238E27FC236}">
                <a16:creationId xmlns:a16="http://schemas.microsoft.com/office/drawing/2014/main" id="{15D77224-0DAC-3147-8706-9B1BB4CCB387}"/>
              </a:ext>
            </a:extLst>
          </p:cNvPr>
          <p:cNvSpPr/>
          <p:nvPr/>
        </p:nvSpPr>
        <p:spPr>
          <a:xfrm>
            <a:off x="6019798" y="100545"/>
            <a:ext cx="782911"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date</a:t>
            </a:r>
          </a:p>
        </p:txBody>
      </p:sp>
      <p:sp>
        <p:nvSpPr>
          <p:cNvPr id="121" name="Oval 120">
            <a:extLst>
              <a:ext uri="{FF2B5EF4-FFF2-40B4-BE49-F238E27FC236}">
                <a16:creationId xmlns:a16="http://schemas.microsoft.com/office/drawing/2014/main" id="{C3CA16AD-DD09-434C-8144-8C8F37B2C2BD}"/>
              </a:ext>
            </a:extLst>
          </p:cNvPr>
          <p:cNvSpPr/>
          <p:nvPr/>
        </p:nvSpPr>
        <p:spPr>
          <a:xfrm>
            <a:off x="6862800"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121">
            <a:extLst>
              <a:ext uri="{FF2B5EF4-FFF2-40B4-BE49-F238E27FC236}">
                <a16:creationId xmlns:a16="http://schemas.microsoft.com/office/drawing/2014/main" id="{296DDCE3-065C-9243-9576-A90EA92ADA97}"/>
              </a:ext>
            </a:extLst>
          </p:cNvPr>
          <p:cNvSpPr/>
          <p:nvPr/>
        </p:nvSpPr>
        <p:spPr>
          <a:xfrm>
            <a:off x="6642269" y="106939"/>
            <a:ext cx="688193"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time</a:t>
            </a:r>
          </a:p>
        </p:txBody>
      </p:sp>
      <p:sp>
        <p:nvSpPr>
          <p:cNvPr id="123" name="Oval 122">
            <a:extLst>
              <a:ext uri="{FF2B5EF4-FFF2-40B4-BE49-F238E27FC236}">
                <a16:creationId xmlns:a16="http://schemas.microsoft.com/office/drawing/2014/main" id="{7E6B104E-0CD1-4946-BE7A-50FC31B8CF84}"/>
              </a:ext>
            </a:extLst>
          </p:cNvPr>
          <p:cNvSpPr/>
          <p:nvPr/>
        </p:nvSpPr>
        <p:spPr>
          <a:xfrm>
            <a:off x="5782943" y="233235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D05F8D4F-66CF-B24A-BB22-078AA39885A9}"/>
              </a:ext>
            </a:extLst>
          </p:cNvPr>
          <p:cNvSpPr/>
          <p:nvPr/>
        </p:nvSpPr>
        <p:spPr>
          <a:xfrm>
            <a:off x="6317977" y="232941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55937A37-A53B-024B-B32C-AC554B513847}"/>
              </a:ext>
            </a:extLst>
          </p:cNvPr>
          <p:cNvSpPr/>
          <p:nvPr/>
        </p:nvSpPr>
        <p:spPr>
          <a:xfrm>
            <a:off x="6970254" y="233235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8EA45BA0-080B-7E42-9397-A1E623461C6C}"/>
              </a:ext>
            </a:extLst>
          </p:cNvPr>
          <p:cNvSpPr/>
          <p:nvPr/>
        </p:nvSpPr>
        <p:spPr>
          <a:xfrm>
            <a:off x="7527599" y="232941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a:extLst>
              <a:ext uri="{FF2B5EF4-FFF2-40B4-BE49-F238E27FC236}">
                <a16:creationId xmlns:a16="http://schemas.microsoft.com/office/drawing/2014/main" id="{822CC8A7-4D4A-C547-8C92-D0622D1C7CBA}"/>
              </a:ext>
            </a:extLst>
          </p:cNvPr>
          <p:cNvSpPr/>
          <p:nvPr/>
        </p:nvSpPr>
        <p:spPr>
          <a:xfrm>
            <a:off x="5192560" y="2689013"/>
            <a:ext cx="983802"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payment type</a:t>
            </a:r>
          </a:p>
        </p:txBody>
      </p:sp>
      <p:sp>
        <p:nvSpPr>
          <p:cNvPr id="128" name="Rectangle 127">
            <a:extLst>
              <a:ext uri="{FF2B5EF4-FFF2-40B4-BE49-F238E27FC236}">
                <a16:creationId xmlns:a16="http://schemas.microsoft.com/office/drawing/2014/main" id="{6F70B8C2-795D-2B43-9864-97625B22261C}"/>
              </a:ext>
            </a:extLst>
          </p:cNvPr>
          <p:cNvSpPr/>
          <p:nvPr/>
        </p:nvSpPr>
        <p:spPr>
          <a:xfrm>
            <a:off x="6139553" y="2600036"/>
            <a:ext cx="635959" cy="34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card</a:t>
            </a:r>
          </a:p>
        </p:txBody>
      </p:sp>
      <p:sp>
        <p:nvSpPr>
          <p:cNvPr id="129" name="Rectangle 128">
            <a:extLst>
              <a:ext uri="{FF2B5EF4-FFF2-40B4-BE49-F238E27FC236}">
                <a16:creationId xmlns:a16="http://schemas.microsoft.com/office/drawing/2014/main" id="{8BE7FF64-7C14-2840-9169-79185184C0CD}"/>
              </a:ext>
            </a:extLst>
          </p:cNvPr>
          <p:cNvSpPr/>
          <p:nvPr/>
        </p:nvSpPr>
        <p:spPr>
          <a:xfrm>
            <a:off x="6738554" y="2675213"/>
            <a:ext cx="635959"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card type</a:t>
            </a:r>
          </a:p>
        </p:txBody>
      </p:sp>
      <p:sp>
        <p:nvSpPr>
          <p:cNvPr id="130" name="Rectangle 129">
            <a:extLst>
              <a:ext uri="{FF2B5EF4-FFF2-40B4-BE49-F238E27FC236}">
                <a16:creationId xmlns:a16="http://schemas.microsoft.com/office/drawing/2014/main" id="{D15521BA-EBAF-6F4F-951E-35BE00164C71}"/>
              </a:ext>
            </a:extLst>
          </p:cNvPr>
          <p:cNvSpPr/>
          <p:nvPr/>
        </p:nvSpPr>
        <p:spPr>
          <a:xfrm>
            <a:off x="7366056" y="2670307"/>
            <a:ext cx="774087"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total price</a:t>
            </a:r>
          </a:p>
        </p:txBody>
      </p:sp>
      <p:cxnSp>
        <p:nvCxnSpPr>
          <p:cNvPr id="131" name="Straight Connector 130">
            <a:extLst>
              <a:ext uri="{FF2B5EF4-FFF2-40B4-BE49-F238E27FC236}">
                <a16:creationId xmlns:a16="http://schemas.microsoft.com/office/drawing/2014/main" id="{C045ED9C-5FC3-5445-B3C4-3F2D80DCE038}"/>
              </a:ext>
            </a:extLst>
          </p:cNvPr>
          <p:cNvCxnSpPr>
            <a:cxnSpLocks/>
            <a:endCxn id="126" idx="1"/>
          </p:cNvCxnSpPr>
          <p:nvPr/>
        </p:nvCxnSpPr>
        <p:spPr>
          <a:xfrm>
            <a:off x="7050091" y="1840831"/>
            <a:ext cx="509140" cy="520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2AF926B-635A-584A-9C2D-A7BBEF5486BF}"/>
              </a:ext>
            </a:extLst>
          </p:cNvPr>
          <p:cNvCxnSpPr>
            <a:cxnSpLocks/>
            <a:endCxn id="97" idx="4"/>
          </p:cNvCxnSpPr>
          <p:nvPr/>
        </p:nvCxnSpPr>
        <p:spPr>
          <a:xfrm flipV="1">
            <a:off x="5911798" y="763095"/>
            <a:ext cx="0"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02977D9-BD20-7340-9641-1F103CC6297A}"/>
              </a:ext>
            </a:extLst>
          </p:cNvPr>
          <p:cNvCxnSpPr>
            <a:cxnSpLocks/>
            <a:stCxn id="49" idx="0"/>
            <a:endCxn id="119" idx="4"/>
          </p:cNvCxnSpPr>
          <p:nvPr/>
        </p:nvCxnSpPr>
        <p:spPr>
          <a:xfrm flipV="1">
            <a:off x="6420091" y="763095"/>
            <a:ext cx="4250"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3F112DD-F99A-DB4E-B347-50CBF323B1E7}"/>
              </a:ext>
            </a:extLst>
          </p:cNvPr>
          <p:cNvCxnSpPr>
            <a:cxnSpLocks/>
            <a:endCxn id="121" idx="4"/>
          </p:cNvCxnSpPr>
          <p:nvPr/>
        </p:nvCxnSpPr>
        <p:spPr>
          <a:xfrm flipV="1">
            <a:off x="6970254" y="760151"/>
            <a:ext cx="546"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EF83287-E5AD-0E42-94E7-2676E33C8293}"/>
              </a:ext>
            </a:extLst>
          </p:cNvPr>
          <p:cNvCxnSpPr>
            <a:cxnSpLocks/>
            <a:stCxn id="54" idx="0"/>
            <a:endCxn id="99" idx="4"/>
          </p:cNvCxnSpPr>
          <p:nvPr/>
        </p:nvCxnSpPr>
        <p:spPr>
          <a:xfrm flipV="1">
            <a:off x="4089335" y="760151"/>
            <a:ext cx="0" cy="374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232FC92-82BF-0F48-8293-091AE46D88CD}"/>
              </a:ext>
            </a:extLst>
          </p:cNvPr>
          <p:cNvCxnSpPr>
            <a:cxnSpLocks/>
            <a:endCxn id="91" idx="4"/>
          </p:cNvCxnSpPr>
          <p:nvPr/>
        </p:nvCxnSpPr>
        <p:spPr>
          <a:xfrm flipV="1">
            <a:off x="1392906" y="760151"/>
            <a:ext cx="0" cy="307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9E8300A-CAB7-B24F-8EFA-CCE4231C72AA}"/>
              </a:ext>
            </a:extLst>
          </p:cNvPr>
          <p:cNvCxnSpPr>
            <a:cxnSpLocks/>
            <a:endCxn id="95" idx="4"/>
          </p:cNvCxnSpPr>
          <p:nvPr/>
        </p:nvCxnSpPr>
        <p:spPr>
          <a:xfrm flipV="1">
            <a:off x="1945424" y="773436"/>
            <a:ext cx="0" cy="2939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B71462-3C09-2D41-BECC-63B5E061B855}"/>
              </a:ext>
            </a:extLst>
          </p:cNvPr>
          <p:cNvCxnSpPr>
            <a:cxnSpLocks/>
            <a:endCxn id="114" idx="6"/>
          </p:cNvCxnSpPr>
          <p:nvPr/>
        </p:nvCxnSpPr>
        <p:spPr>
          <a:xfrm flipH="1">
            <a:off x="3167030" y="2788982"/>
            <a:ext cx="287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A90117F-D551-8A4C-8554-C8993EB5B605}"/>
              </a:ext>
            </a:extLst>
          </p:cNvPr>
          <p:cNvCxnSpPr>
            <a:cxnSpLocks/>
            <a:endCxn id="112" idx="6"/>
          </p:cNvCxnSpPr>
          <p:nvPr/>
        </p:nvCxnSpPr>
        <p:spPr>
          <a:xfrm flipH="1">
            <a:off x="3167030" y="3162825"/>
            <a:ext cx="2935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3124EAA-F333-EB4E-8982-3BC9E504015B}"/>
              </a:ext>
            </a:extLst>
          </p:cNvPr>
          <p:cNvCxnSpPr>
            <a:cxnSpLocks/>
            <a:stCxn id="40" idx="3"/>
            <a:endCxn id="167" idx="2"/>
          </p:cNvCxnSpPr>
          <p:nvPr/>
        </p:nvCxnSpPr>
        <p:spPr>
          <a:xfrm>
            <a:off x="4720547" y="5766771"/>
            <a:ext cx="3826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3AEA6EE6-B14B-3B4B-9B58-537B103FE265}"/>
              </a:ext>
            </a:extLst>
          </p:cNvPr>
          <p:cNvSpPr/>
          <p:nvPr/>
        </p:nvSpPr>
        <p:spPr>
          <a:xfrm>
            <a:off x="5103243" y="5658771"/>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0" name="Straight Connector 169">
            <a:extLst>
              <a:ext uri="{FF2B5EF4-FFF2-40B4-BE49-F238E27FC236}">
                <a16:creationId xmlns:a16="http://schemas.microsoft.com/office/drawing/2014/main" id="{2128316D-9B42-4742-A54F-14B5102DE719}"/>
              </a:ext>
            </a:extLst>
          </p:cNvPr>
          <p:cNvCxnSpPr>
            <a:cxnSpLocks/>
            <a:stCxn id="123" idx="0"/>
          </p:cNvCxnSpPr>
          <p:nvPr/>
        </p:nvCxnSpPr>
        <p:spPr>
          <a:xfrm flipV="1">
            <a:off x="5890943" y="1970805"/>
            <a:ext cx="0" cy="361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E8076AC-3811-EB48-9633-D6428A356002}"/>
              </a:ext>
            </a:extLst>
          </p:cNvPr>
          <p:cNvCxnSpPr>
            <a:cxnSpLocks/>
            <a:stCxn id="49" idx="2"/>
            <a:endCxn id="124" idx="0"/>
          </p:cNvCxnSpPr>
          <p:nvPr/>
        </p:nvCxnSpPr>
        <p:spPr>
          <a:xfrm>
            <a:off x="6420091" y="1962908"/>
            <a:ext cx="5886" cy="3665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1C4E8F8-BE3F-114B-BDB2-B3531C117552}"/>
              </a:ext>
            </a:extLst>
          </p:cNvPr>
          <p:cNvCxnSpPr>
            <a:cxnSpLocks/>
            <a:stCxn id="125" idx="1"/>
          </p:cNvCxnSpPr>
          <p:nvPr/>
        </p:nvCxnSpPr>
        <p:spPr>
          <a:xfrm flipH="1" flipV="1">
            <a:off x="6792977" y="1970804"/>
            <a:ext cx="208909" cy="3931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39E00B3-6A70-1F4F-AD1D-737CE784720C}"/>
              </a:ext>
            </a:extLst>
          </p:cNvPr>
          <p:cNvCxnSpPr>
            <a:cxnSpLocks/>
            <a:endCxn id="115" idx="0"/>
          </p:cNvCxnSpPr>
          <p:nvPr/>
        </p:nvCxnSpPr>
        <p:spPr>
          <a:xfrm>
            <a:off x="10061641" y="1970804"/>
            <a:ext cx="0" cy="2662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FE91B1B-A19E-D441-AB87-897EEC8BDC2B}"/>
              </a:ext>
            </a:extLst>
          </p:cNvPr>
          <p:cNvCxnSpPr>
            <a:cxnSpLocks/>
            <a:stCxn id="116" idx="0"/>
          </p:cNvCxnSpPr>
          <p:nvPr/>
        </p:nvCxnSpPr>
        <p:spPr>
          <a:xfrm flipH="1" flipV="1">
            <a:off x="10947677" y="1976338"/>
            <a:ext cx="1" cy="2579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BBCF624-70AD-6A42-AFA6-BF74A5D7CE6F}"/>
              </a:ext>
            </a:extLst>
          </p:cNvPr>
          <p:cNvCxnSpPr>
            <a:cxnSpLocks/>
            <a:endCxn id="107" idx="4"/>
          </p:cNvCxnSpPr>
          <p:nvPr/>
        </p:nvCxnSpPr>
        <p:spPr>
          <a:xfrm flipV="1">
            <a:off x="11088295" y="868151"/>
            <a:ext cx="0" cy="199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8E2F1B8-3E01-B04D-8507-B203AE36699A}"/>
              </a:ext>
            </a:extLst>
          </p:cNvPr>
          <p:cNvCxnSpPr>
            <a:cxnSpLocks/>
            <a:stCxn id="43" idx="0"/>
            <a:endCxn id="105" idx="4"/>
          </p:cNvCxnSpPr>
          <p:nvPr/>
        </p:nvCxnSpPr>
        <p:spPr>
          <a:xfrm flipH="1" flipV="1">
            <a:off x="10498292" y="879587"/>
            <a:ext cx="5366" cy="1912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6C9B300-42DB-B04C-A621-1B0A34DD11ED}"/>
              </a:ext>
            </a:extLst>
          </p:cNvPr>
          <p:cNvCxnSpPr>
            <a:cxnSpLocks/>
            <a:endCxn id="110" idx="4"/>
          </p:cNvCxnSpPr>
          <p:nvPr/>
        </p:nvCxnSpPr>
        <p:spPr>
          <a:xfrm flipV="1">
            <a:off x="9918978" y="871250"/>
            <a:ext cx="0" cy="209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42ACB4F7-05B6-F24C-B798-FCEE9F3F1509}"/>
              </a:ext>
            </a:extLst>
          </p:cNvPr>
          <p:cNvSpPr txBox="1"/>
          <p:nvPr/>
        </p:nvSpPr>
        <p:spPr>
          <a:xfrm>
            <a:off x="4089335" y="3433538"/>
            <a:ext cx="745717"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(1,1)</a:t>
            </a:r>
          </a:p>
        </p:txBody>
      </p:sp>
      <p:sp>
        <p:nvSpPr>
          <p:cNvPr id="198" name="TextBox 197">
            <a:extLst>
              <a:ext uri="{FF2B5EF4-FFF2-40B4-BE49-F238E27FC236}">
                <a16:creationId xmlns:a16="http://schemas.microsoft.com/office/drawing/2014/main" id="{180253CB-33A0-5C41-882A-F061D519A449}"/>
              </a:ext>
            </a:extLst>
          </p:cNvPr>
          <p:cNvSpPr txBox="1"/>
          <p:nvPr/>
        </p:nvSpPr>
        <p:spPr>
          <a:xfrm>
            <a:off x="4089335" y="493149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199" name="TextBox 198">
            <a:extLst>
              <a:ext uri="{FF2B5EF4-FFF2-40B4-BE49-F238E27FC236}">
                <a16:creationId xmlns:a16="http://schemas.microsoft.com/office/drawing/2014/main" id="{AABC3FA9-DFB5-2844-A820-B157E245E22A}"/>
              </a:ext>
            </a:extLst>
          </p:cNvPr>
          <p:cNvSpPr txBox="1"/>
          <p:nvPr/>
        </p:nvSpPr>
        <p:spPr>
          <a:xfrm>
            <a:off x="2666657" y="5660077"/>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0" name="TextBox 199">
            <a:extLst>
              <a:ext uri="{FF2B5EF4-FFF2-40B4-BE49-F238E27FC236}">
                <a16:creationId xmlns:a16="http://schemas.microsoft.com/office/drawing/2014/main" id="{00972D11-1191-C74C-993A-2FB47EBC303D}"/>
              </a:ext>
            </a:extLst>
          </p:cNvPr>
          <p:cNvSpPr txBox="1"/>
          <p:nvPr/>
        </p:nvSpPr>
        <p:spPr>
          <a:xfrm>
            <a:off x="1047056" y="1990857"/>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(1,n)</a:t>
            </a:r>
          </a:p>
        </p:txBody>
      </p:sp>
      <p:sp>
        <p:nvSpPr>
          <p:cNvPr id="201" name="TextBox 200">
            <a:extLst>
              <a:ext uri="{FF2B5EF4-FFF2-40B4-BE49-F238E27FC236}">
                <a16:creationId xmlns:a16="http://schemas.microsoft.com/office/drawing/2014/main" id="{74B4D9E6-E053-B444-97A2-1B75B03A20D3}"/>
              </a:ext>
            </a:extLst>
          </p:cNvPr>
          <p:cNvSpPr txBox="1"/>
          <p:nvPr/>
        </p:nvSpPr>
        <p:spPr>
          <a:xfrm>
            <a:off x="2346954" y="115390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2" name="TextBox 201">
            <a:extLst>
              <a:ext uri="{FF2B5EF4-FFF2-40B4-BE49-F238E27FC236}">
                <a16:creationId xmlns:a16="http://schemas.microsoft.com/office/drawing/2014/main" id="{EA97AB4D-D10E-F441-87B9-9648AF9EAF47}"/>
              </a:ext>
            </a:extLst>
          </p:cNvPr>
          <p:cNvSpPr txBox="1"/>
          <p:nvPr/>
        </p:nvSpPr>
        <p:spPr>
          <a:xfrm>
            <a:off x="6992846" y="1131600"/>
            <a:ext cx="745718" cy="338554"/>
          </a:xfrm>
          <a:prstGeom prst="rect">
            <a:avLst/>
          </a:prstGeom>
          <a:noFill/>
        </p:spPr>
        <p:txBody>
          <a:bodyPr wrap="none" rtlCol="0" anchor="ctr">
            <a:spAutoFit/>
          </a:bodyPr>
          <a:lstStyle/>
          <a:p>
            <a:pPr algn="ctr"/>
            <a:r>
              <a:rPr lang="en-SG" sz="1600" dirty="0">
                <a:highlight>
                  <a:srgbClr val="00FF00"/>
                </a:highlight>
                <a:latin typeface="Consolas" panose="020B0609020204030204" pitchFamily="49" charset="0"/>
                <a:cs typeface="Consolas" panose="020B0609020204030204" pitchFamily="49" charset="0"/>
              </a:rPr>
              <a:t>(0,1)</a:t>
            </a:r>
          </a:p>
        </p:txBody>
      </p:sp>
      <p:sp>
        <p:nvSpPr>
          <p:cNvPr id="203" name="TextBox 202">
            <a:extLst>
              <a:ext uri="{FF2B5EF4-FFF2-40B4-BE49-F238E27FC236}">
                <a16:creationId xmlns:a16="http://schemas.microsoft.com/office/drawing/2014/main" id="{E1625948-F50C-F549-9B6E-0A0755517685}"/>
              </a:ext>
            </a:extLst>
          </p:cNvPr>
          <p:cNvSpPr txBox="1"/>
          <p:nvPr/>
        </p:nvSpPr>
        <p:spPr>
          <a:xfrm>
            <a:off x="8998938" y="115390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4" name="TextBox 203">
            <a:extLst>
              <a:ext uri="{FF2B5EF4-FFF2-40B4-BE49-F238E27FC236}">
                <a16:creationId xmlns:a16="http://schemas.microsoft.com/office/drawing/2014/main" id="{2586AB5F-8222-8E4A-B6C2-B426C22F861D}"/>
              </a:ext>
            </a:extLst>
          </p:cNvPr>
          <p:cNvSpPr txBox="1"/>
          <p:nvPr/>
        </p:nvSpPr>
        <p:spPr>
          <a:xfrm>
            <a:off x="4058661" y="2132838"/>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5" name="TextBox 204">
            <a:extLst>
              <a:ext uri="{FF2B5EF4-FFF2-40B4-BE49-F238E27FC236}">
                <a16:creationId xmlns:a16="http://schemas.microsoft.com/office/drawing/2014/main" id="{F07747B9-31BC-D54D-9FC5-86D467405341}"/>
              </a:ext>
            </a:extLst>
          </p:cNvPr>
          <p:cNvSpPr txBox="1"/>
          <p:nvPr/>
        </p:nvSpPr>
        <p:spPr>
          <a:xfrm>
            <a:off x="5086718" y="1141363"/>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(1,n)</a:t>
            </a:r>
          </a:p>
        </p:txBody>
      </p:sp>
      <p:sp>
        <p:nvSpPr>
          <p:cNvPr id="101" name="TextBox 100">
            <a:extLst>
              <a:ext uri="{FF2B5EF4-FFF2-40B4-BE49-F238E27FC236}">
                <a16:creationId xmlns:a16="http://schemas.microsoft.com/office/drawing/2014/main" id="{02DD9187-E866-5A47-8620-893452127166}"/>
              </a:ext>
            </a:extLst>
          </p:cNvPr>
          <p:cNvSpPr txBox="1"/>
          <p:nvPr/>
        </p:nvSpPr>
        <p:spPr>
          <a:xfrm>
            <a:off x="6280977" y="3509582"/>
            <a:ext cx="5626618" cy="2308324"/>
          </a:xfrm>
          <a:prstGeom prst="rect">
            <a:avLst/>
          </a:prstGeom>
          <a:noFill/>
        </p:spPr>
        <p:txBody>
          <a:bodyPr wrap="square" rtlCol="0">
            <a:spAutoFit/>
          </a:bodyPr>
          <a:lstStyle/>
          <a:p>
            <a:r>
              <a:rPr lang="en-SG" b="1" dirty="0"/>
              <a:t>Justifications:</a:t>
            </a:r>
          </a:p>
          <a:p>
            <a:endParaRPr lang="en-SG" dirty="0"/>
          </a:p>
          <a:p>
            <a:r>
              <a:rPr lang="en-SG" dirty="0"/>
              <a:t>“</a:t>
            </a:r>
            <a:r>
              <a:rPr lang="en-SG" dirty="0">
                <a:highlight>
                  <a:srgbClr val="FFFF00"/>
                </a:highlight>
              </a:rPr>
              <a:t>Orders made by customers</a:t>
            </a:r>
            <a:r>
              <a:rPr lang="en-SG" dirty="0"/>
              <a:t>, </a:t>
            </a:r>
            <a:r>
              <a:rPr lang="en-SG" dirty="0">
                <a:highlight>
                  <a:srgbClr val="00FF00"/>
                </a:highlight>
              </a:rPr>
              <a:t>regardless of whether the customer is a member or not</a:t>
            </a:r>
            <a:r>
              <a:rPr lang="en-SG" dirty="0"/>
              <a:t>, [...]” </a:t>
            </a:r>
            <a:r>
              <a:rPr lang="en-SG" dirty="0">
                <a:sym typeface="Wingdings" pitchFamily="2" charset="2"/>
              </a:rPr>
              <a:t> Min = 0</a:t>
            </a:r>
            <a:endParaRPr lang="en-SG" dirty="0"/>
          </a:p>
          <a:p>
            <a:r>
              <a:rPr lang="en-SG" dirty="0"/>
              <a:t>“</a:t>
            </a:r>
            <a:r>
              <a:rPr lang="en-SG" dirty="0">
                <a:highlight>
                  <a:srgbClr val="00FF00"/>
                </a:highlight>
              </a:rPr>
              <a:t>A single order is also for the same customer.” </a:t>
            </a:r>
            <a:r>
              <a:rPr lang="en-SG" dirty="0">
                <a:sym typeface="Wingdings" pitchFamily="2" charset="2"/>
              </a:rPr>
              <a:t> Max = 1</a:t>
            </a:r>
            <a:endParaRPr lang="en-SG" dirty="0"/>
          </a:p>
          <a:p>
            <a:endParaRPr lang="en-SG" dirty="0"/>
          </a:p>
          <a:p>
            <a:r>
              <a:rPr lang="en-SG" dirty="0"/>
              <a:t>“</a:t>
            </a:r>
            <a:r>
              <a:rPr lang="en-SG" dirty="0">
                <a:highlight>
                  <a:srgbClr val="00FFFF"/>
                </a:highlight>
              </a:rPr>
              <a:t>A single order (i.e., rows having the same value in Order column) </a:t>
            </a:r>
            <a:r>
              <a:rPr lang="en-SG" dirty="0"/>
              <a:t>must consist of one or more items.”</a:t>
            </a:r>
          </a:p>
        </p:txBody>
      </p:sp>
    </p:spTree>
    <p:extLst>
      <p:ext uri="{BB962C8B-B14F-4D97-AF65-F5344CB8AC3E}">
        <p14:creationId xmlns:p14="http://schemas.microsoft.com/office/powerpoint/2010/main" val="403787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7384465B-71F2-4842-86B2-BC7A609D3853}"/>
              </a:ext>
            </a:extLst>
          </p:cNvPr>
          <p:cNvGrpSpPr/>
          <p:nvPr/>
        </p:nvGrpSpPr>
        <p:grpSpPr>
          <a:xfrm>
            <a:off x="1135737" y="1067380"/>
            <a:ext cx="1260000" cy="900000"/>
            <a:chOff x="3074504" y="1020417"/>
            <a:chExt cx="1260000" cy="467999"/>
          </a:xfrm>
        </p:grpSpPr>
        <p:sp>
          <p:nvSpPr>
            <p:cNvPr id="34" name="Rectangle 33">
              <a:extLst>
                <a:ext uri="{FF2B5EF4-FFF2-40B4-BE49-F238E27FC236}">
                  <a16:creationId xmlns:a16="http://schemas.microsoft.com/office/drawing/2014/main" id="{BAA926A5-A759-A542-AC08-DD1CEF326EA6}"/>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35" name="TextBox 34">
              <a:extLst>
                <a:ext uri="{FF2B5EF4-FFF2-40B4-BE49-F238E27FC236}">
                  <a16:creationId xmlns:a16="http://schemas.microsoft.com/office/drawing/2014/main" id="{4A36812D-89A6-2E49-9DBE-3BB857B25A60}"/>
                </a:ext>
              </a:extLst>
            </p:cNvPr>
            <p:cNvSpPr txBox="1"/>
            <p:nvPr/>
          </p:nvSpPr>
          <p:spPr>
            <a:xfrm>
              <a:off x="3331673" y="1151004"/>
              <a:ext cx="74571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Staff</a:t>
              </a:r>
            </a:p>
          </p:txBody>
        </p:sp>
      </p:grpSp>
      <p:grpSp>
        <p:nvGrpSpPr>
          <p:cNvPr id="39" name="Group 38">
            <a:extLst>
              <a:ext uri="{FF2B5EF4-FFF2-40B4-BE49-F238E27FC236}">
                <a16:creationId xmlns:a16="http://schemas.microsoft.com/office/drawing/2014/main" id="{B53AF15A-EE07-2244-93A0-EB5C42C55E78}"/>
              </a:ext>
            </a:extLst>
          </p:cNvPr>
          <p:cNvGrpSpPr/>
          <p:nvPr/>
        </p:nvGrpSpPr>
        <p:grpSpPr>
          <a:xfrm>
            <a:off x="3460547" y="5316771"/>
            <a:ext cx="1260000" cy="900000"/>
            <a:chOff x="3074504" y="1020417"/>
            <a:chExt cx="1260000" cy="467999"/>
          </a:xfrm>
        </p:grpSpPr>
        <p:sp>
          <p:nvSpPr>
            <p:cNvPr id="40" name="Rectangle 39">
              <a:extLst>
                <a:ext uri="{FF2B5EF4-FFF2-40B4-BE49-F238E27FC236}">
                  <a16:creationId xmlns:a16="http://schemas.microsoft.com/office/drawing/2014/main" id="{5316F1F2-5A95-4E47-AB89-994BF1F45A24}"/>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1" name="TextBox 40">
              <a:extLst>
                <a:ext uri="{FF2B5EF4-FFF2-40B4-BE49-F238E27FC236}">
                  <a16:creationId xmlns:a16="http://schemas.microsoft.com/office/drawing/2014/main" id="{15EE5BE8-7909-744D-A16A-97A0D1245C40}"/>
                </a:ext>
              </a:extLst>
            </p:cNvPr>
            <p:cNvSpPr txBox="1"/>
            <p:nvPr/>
          </p:nvSpPr>
          <p:spPr>
            <a:xfrm>
              <a:off x="3219466" y="1151004"/>
              <a:ext cx="970137"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Cuisine</a:t>
              </a:r>
            </a:p>
          </p:txBody>
        </p:sp>
      </p:grpSp>
      <p:grpSp>
        <p:nvGrpSpPr>
          <p:cNvPr id="42" name="Group 41">
            <a:extLst>
              <a:ext uri="{FF2B5EF4-FFF2-40B4-BE49-F238E27FC236}">
                <a16:creationId xmlns:a16="http://schemas.microsoft.com/office/drawing/2014/main" id="{159D2608-562B-8A4E-9B05-DB9175758BC3}"/>
              </a:ext>
            </a:extLst>
          </p:cNvPr>
          <p:cNvGrpSpPr/>
          <p:nvPr/>
        </p:nvGrpSpPr>
        <p:grpSpPr>
          <a:xfrm>
            <a:off x="9687411" y="1070804"/>
            <a:ext cx="1632494" cy="900000"/>
            <a:chOff x="2990488" y="1020417"/>
            <a:chExt cx="1260000" cy="467999"/>
          </a:xfrm>
        </p:grpSpPr>
        <p:sp>
          <p:nvSpPr>
            <p:cNvPr id="43" name="Rectangle 42">
              <a:extLst>
                <a:ext uri="{FF2B5EF4-FFF2-40B4-BE49-F238E27FC236}">
                  <a16:creationId xmlns:a16="http://schemas.microsoft.com/office/drawing/2014/main" id="{63D5F330-23CE-7046-89FA-BD49AF6A3CD2}"/>
                </a:ext>
              </a:extLst>
            </p:cNvPr>
            <p:cNvSpPr/>
            <p:nvPr/>
          </p:nvSpPr>
          <p:spPr>
            <a:xfrm>
              <a:off x="2990488"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4" name="TextBox 43">
              <a:extLst>
                <a:ext uri="{FF2B5EF4-FFF2-40B4-BE49-F238E27FC236}">
                  <a16:creationId xmlns:a16="http://schemas.microsoft.com/office/drawing/2014/main" id="{12DA6C78-B4F8-F74E-9E4A-5F75AB4EA4BD}"/>
                </a:ext>
              </a:extLst>
            </p:cNvPr>
            <p:cNvSpPr txBox="1"/>
            <p:nvPr/>
          </p:nvSpPr>
          <p:spPr>
            <a:xfrm>
              <a:off x="3191524" y="1146898"/>
              <a:ext cx="85792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Member</a:t>
              </a:r>
            </a:p>
          </p:txBody>
        </p:sp>
      </p:grpSp>
      <p:grpSp>
        <p:nvGrpSpPr>
          <p:cNvPr id="45" name="Group 44">
            <a:extLst>
              <a:ext uri="{FF2B5EF4-FFF2-40B4-BE49-F238E27FC236}">
                <a16:creationId xmlns:a16="http://schemas.microsoft.com/office/drawing/2014/main" id="{9BF87512-8E95-6642-BC7E-AEAD872F208A}"/>
              </a:ext>
            </a:extLst>
          </p:cNvPr>
          <p:cNvGrpSpPr/>
          <p:nvPr/>
        </p:nvGrpSpPr>
        <p:grpSpPr>
          <a:xfrm>
            <a:off x="3460547" y="2518114"/>
            <a:ext cx="1260000" cy="900000"/>
            <a:chOff x="3074504" y="1020417"/>
            <a:chExt cx="1260000" cy="467999"/>
          </a:xfrm>
        </p:grpSpPr>
        <p:sp>
          <p:nvSpPr>
            <p:cNvPr id="46" name="Rectangle 45">
              <a:extLst>
                <a:ext uri="{FF2B5EF4-FFF2-40B4-BE49-F238E27FC236}">
                  <a16:creationId xmlns:a16="http://schemas.microsoft.com/office/drawing/2014/main" id="{C7F0631F-FB1B-734B-A780-D2A76DB95889}"/>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7" name="TextBox 46">
              <a:extLst>
                <a:ext uri="{FF2B5EF4-FFF2-40B4-BE49-F238E27FC236}">
                  <a16:creationId xmlns:a16="http://schemas.microsoft.com/office/drawing/2014/main" id="{F3007261-31F1-4342-B13D-E5C3DA5EF260}"/>
                </a:ext>
              </a:extLst>
            </p:cNvPr>
            <p:cNvSpPr txBox="1"/>
            <p:nvPr/>
          </p:nvSpPr>
          <p:spPr>
            <a:xfrm>
              <a:off x="3387779" y="1151004"/>
              <a:ext cx="63350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Item</a:t>
              </a:r>
            </a:p>
          </p:txBody>
        </p:sp>
      </p:grpSp>
      <p:grpSp>
        <p:nvGrpSpPr>
          <p:cNvPr id="48" name="Group 47">
            <a:extLst>
              <a:ext uri="{FF2B5EF4-FFF2-40B4-BE49-F238E27FC236}">
                <a16:creationId xmlns:a16="http://schemas.microsoft.com/office/drawing/2014/main" id="{B05CAC73-B99A-3D4C-B2CC-7AC223B4DEDB}"/>
              </a:ext>
            </a:extLst>
          </p:cNvPr>
          <p:cNvGrpSpPr/>
          <p:nvPr/>
        </p:nvGrpSpPr>
        <p:grpSpPr>
          <a:xfrm>
            <a:off x="5790091" y="1062908"/>
            <a:ext cx="1260000" cy="900000"/>
            <a:chOff x="3074504" y="1020417"/>
            <a:chExt cx="1260000" cy="467999"/>
          </a:xfrm>
        </p:grpSpPr>
        <p:sp>
          <p:nvSpPr>
            <p:cNvPr id="49" name="Rectangle 48">
              <a:extLst>
                <a:ext uri="{FF2B5EF4-FFF2-40B4-BE49-F238E27FC236}">
                  <a16:creationId xmlns:a16="http://schemas.microsoft.com/office/drawing/2014/main" id="{1A4CF9D8-3CB3-A14B-8D65-2CC479EFDD1B}"/>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50" name="TextBox 49">
              <a:extLst>
                <a:ext uri="{FF2B5EF4-FFF2-40B4-BE49-F238E27FC236}">
                  <a16:creationId xmlns:a16="http://schemas.microsoft.com/office/drawing/2014/main" id="{9E33DF29-1AB7-B745-A640-FA62270AD40C}"/>
                </a:ext>
              </a:extLst>
            </p:cNvPr>
            <p:cNvSpPr txBox="1"/>
            <p:nvPr/>
          </p:nvSpPr>
          <p:spPr>
            <a:xfrm>
              <a:off x="3331672" y="1166281"/>
              <a:ext cx="745718" cy="145495"/>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Order</a:t>
              </a:r>
            </a:p>
          </p:txBody>
        </p:sp>
      </p:grpSp>
      <p:sp>
        <p:nvSpPr>
          <p:cNvPr id="51" name="Diamond 50">
            <a:extLst>
              <a:ext uri="{FF2B5EF4-FFF2-40B4-BE49-F238E27FC236}">
                <a16:creationId xmlns:a16="http://schemas.microsoft.com/office/drawing/2014/main" id="{07EBBC08-E323-014C-AE89-8B812F90E4D7}"/>
              </a:ext>
            </a:extLst>
          </p:cNvPr>
          <p:cNvSpPr/>
          <p:nvPr/>
        </p:nvSpPr>
        <p:spPr>
          <a:xfrm>
            <a:off x="7637773" y="1135972"/>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3" name="TextBox 52">
            <a:extLst>
              <a:ext uri="{FF2B5EF4-FFF2-40B4-BE49-F238E27FC236}">
                <a16:creationId xmlns:a16="http://schemas.microsoft.com/office/drawing/2014/main" id="{D60D3AFC-0E34-7648-B4A1-F69AC508A156}"/>
              </a:ext>
            </a:extLst>
          </p:cNvPr>
          <p:cNvSpPr txBox="1"/>
          <p:nvPr/>
        </p:nvSpPr>
        <p:spPr>
          <a:xfrm>
            <a:off x="7733930" y="1256056"/>
            <a:ext cx="1291405" cy="584775"/>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ordered by</a:t>
            </a:r>
            <a:endParaRPr lang="en-SG" dirty="0">
              <a:latin typeface="Consolas" panose="020B0609020204030204" pitchFamily="49" charset="0"/>
              <a:cs typeface="Consolas" panose="020B0609020204030204" pitchFamily="49" charset="0"/>
            </a:endParaRPr>
          </a:p>
        </p:txBody>
      </p:sp>
      <p:sp>
        <p:nvSpPr>
          <p:cNvPr id="54" name="Diamond 53">
            <a:extLst>
              <a:ext uri="{FF2B5EF4-FFF2-40B4-BE49-F238E27FC236}">
                <a16:creationId xmlns:a16="http://schemas.microsoft.com/office/drawing/2014/main" id="{9D0DC0C2-3D61-A141-884D-EAC7F67B7153}"/>
              </a:ext>
            </a:extLst>
          </p:cNvPr>
          <p:cNvSpPr/>
          <p:nvPr/>
        </p:nvSpPr>
        <p:spPr>
          <a:xfrm>
            <a:off x="3330275" y="1134640"/>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5" name="TextBox 54">
            <a:extLst>
              <a:ext uri="{FF2B5EF4-FFF2-40B4-BE49-F238E27FC236}">
                <a16:creationId xmlns:a16="http://schemas.microsoft.com/office/drawing/2014/main" id="{4937356C-5A13-3240-BD0E-EBDC704BE062}"/>
              </a:ext>
            </a:extLst>
          </p:cNvPr>
          <p:cNvSpPr txBox="1"/>
          <p:nvPr/>
        </p:nvSpPr>
        <p:spPr>
          <a:xfrm>
            <a:off x="3422610" y="1300858"/>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prepare</a:t>
            </a:r>
            <a:endParaRPr lang="en-SG" dirty="0">
              <a:latin typeface="Consolas" panose="020B0609020204030204" pitchFamily="49" charset="0"/>
              <a:cs typeface="Consolas" panose="020B0609020204030204" pitchFamily="49" charset="0"/>
            </a:endParaRPr>
          </a:p>
        </p:txBody>
      </p:sp>
      <p:sp>
        <p:nvSpPr>
          <p:cNvPr id="56" name="Diamond 55">
            <a:extLst>
              <a:ext uri="{FF2B5EF4-FFF2-40B4-BE49-F238E27FC236}">
                <a16:creationId xmlns:a16="http://schemas.microsoft.com/office/drawing/2014/main" id="{5DEEC5D2-DF45-3F41-891C-B8CD9FA5FC14}"/>
              </a:ext>
            </a:extLst>
          </p:cNvPr>
          <p:cNvSpPr/>
          <p:nvPr/>
        </p:nvSpPr>
        <p:spPr>
          <a:xfrm>
            <a:off x="3331678" y="3996991"/>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7" name="TextBox 56">
            <a:extLst>
              <a:ext uri="{FF2B5EF4-FFF2-40B4-BE49-F238E27FC236}">
                <a16:creationId xmlns:a16="http://schemas.microsoft.com/office/drawing/2014/main" id="{9877B2F1-4CBF-B049-A703-6C3A9D2CE708}"/>
              </a:ext>
            </a:extLst>
          </p:cNvPr>
          <p:cNvSpPr txBox="1"/>
          <p:nvPr/>
        </p:nvSpPr>
        <p:spPr>
          <a:xfrm>
            <a:off x="3424013" y="4163209"/>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from</a:t>
            </a:r>
            <a:endParaRPr lang="en-SG" dirty="0">
              <a:latin typeface="Consolas" panose="020B0609020204030204" pitchFamily="49" charset="0"/>
              <a:cs typeface="Consolas" panose="020B0609020204030204" pitchFamily="49" charset="0"/>
            </a:endParaRPr>
          </a:p>
        </p:txBody>
      </p:sp>
      <p:sp>
        <p:nvSpPr>
          <p:cNvPr id="58" name="Diamond 57">
            <a:extLst>
              <a:ext uri="{FF2B5EF4-FFF2-40B4-BE49-F238E27FC236}">
                <a16:creationId xmlns:a16="http://schemas.microsoft.com/office/drawing/2014/main" id="{9BD09044-1B97-BE4E-9135-D8C475062614}"/>
              </a:ext>
            </a:extLst>
          </p:cNvPr>
          <p:cNvSpPr/>
          <p:nvPr/>
        </p:nvSpPr>
        <p:spPr>
          <a:xfrm>
            <a:off x="1011997" y="3996991"/>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9" name="TextBox 58">
            <a:extLst>
              <a:ext uri="{FF2B5EF4-FFF2-40B4-BE49-F238E27FC236}">
                <a16:creationId xmlns:a16="http://schemas.microsoft.com/office/drawing/2014/main" id="{8B8DE14F-B313-8548-B873-64705228B36E}"/>
              </a:ext>
            </a:extLst>
          </p:cNvPr>
          <p:cNvSpPr txBox="1"/>
          <p:nvPr/>
        </p:nvSpPr>
        <p:spPr>
          <a:xfrm>
            <a:off x="1104332" y="4163209"/>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cook</a:t>
            </a:r>
            <a:endParaRPr lang="en-SG" dirty="0">
              <a:latin typeface="Consolas" panose="020B0609020204030204" pitchFamily="49" charset="0"/>
              <a:cs typeface="Consolas" panose="020B0609020204030204" pitchFamily="49" charset="0"/>
            </a:endParaRPr>
          </a:p>
        </p:txBody>
      </p:sp>
      <p:cxnSp>
        <p:nvCxnSpPr>
          <p:cNvPr id="62" name="Straight Connector 61">
            <a:extLst>
              <a:ext uri="{FF2B5EF4-FFF2-40B4-BE49-F238E27FC236}">
                <a16:creationId xmlns:a16="http://schemas.microsoft.com/office/drawing/2014/main" id="{A0F4DB5F-A498-EE4C-A8CD-334E9A4253DB}"/>
              </a:ext>
            </a:extLst>
          </p:cNvPr>
          <p:cNvCxnSpPr>
            <a:cxnSpLocks/>
            <a:stCxn id="34" idx="2"/>
            <a:endCxn id="58" idx="0"/>
          </p:cNvCxnSpPr>
          <p:nvPr/>
        </p:nvCxnSpPr>
        <p:spPr>
          <a:xfrm>
            <a:off x="1765737" y="1967380"/>
            <a:ext cx="5320" cy="20296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732B50-43B5-5143-A51C-4E3F763684E6}"/>
              </a:ext>
            </a:extLst>
          </p:cNvPr>
          <p:cNvCxnSpPr>
            <a:cxnSpLocks/>
            <a:stCxn id="34" idx="3"/>
            <a:endCxn id="54" idx="1"/>
          </p:cNvCxnSpPr>
          <p:nvPr/>
        </p:nvCxnSpPr>
        <p:spPr>
          <a:xfrm>
            <a:off x="2395737" y="1517380"/>
            <a:ext cx="9345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2B19370-CC4A-FD44-A1C7-C92BCF4D4483}"/>
              </a:ext>
            </a:extLst>
          </p:cNvPr>
          <p:cNvCxnSpPr>
            <a:cxnSpLocks/>
            <a:stCxn id="54" idx="3"/>
            <a:endCxn id="49" idx="1"/>
          </p:cNvCxnSpPr>
          <p:nvPr/>
        </p:nvCxnSpPr>
        <p:spPr>
          <a:xfrm flipV="1">
            <a:off x="4848395" y="1512908"/>
            <a:ext cx="941696" cy="4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2A3F89-D152-374B-8400-8B80C743DA37}"/>
              </a:ext>
            </a:extLst>
          </p:cNvPr>
          <p:cNvCxnSpPr>
            <a:cxnSpLocks/>
            <a:stCxn id="49" idx="3"/>
            <a:endCxn id="51" idx="1"/>
          </p:cNvCxnSpPr>
          <p:nvPr/>
        </p:nvCxnSpPr>
        <p:spPr>
          <a:xfrm>
            <a:off x="7050091" y="1512908"/>
            <a:ext cx="587682" cy="5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2737836-E1CD-844F-9120-DF390410D452}"/>
              </a:ext>
            </a:extLst>
          </p:cNvPr>
          <p:cNvCxnSpPr>
            <a:cxnSpLocks/>
            <a:stCxn id="51" idx="3"/>
            <a:endCxn id="43" idx="1"/>
          </p:cNvCxnSpPr>
          <p:nvPr/>
        </p:nvCxnSpPr>
        <p:spPr>
          <a:xfrm>
            <a:off x="9155893" y="1518712"/>
            <a:ext cx="531518" cy="2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9EDB4AA-8CEA-F748-A87E-FFA3DAF6854A}"/>
              </a:ext>
            </a:extLst>
          </p:cNvPr>
          <p:cNvCxnSpPr>
            <a:cxnSpLocks/>
            <a:stCxn id="40" idx="1"/>
          </p:cNvCxnSpPr>
          <p:nvPr/>
        </p:nvCxnSpPr>
        <p:spPr>
          <a:xfrm flipH="1" flipV="1">
            <a:off x="2037166" y="4614986"/>
            <a:ext cx="1423381" cy="11517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955ED4B-CCC4-7746-BF1E-1A9F79D02BA6}"/>
              </a:ext>
            </a:extLst>
          </p:cNvPr>
          <p:cNvCxnSpPr>
            <a:cxnSpLocks/>
            <a:stCxn id="46" idx="0"/>
            <a:endCxn id="54" idx="2"/>
          </p:cNvCxnSpPr>
          <p:nvPr/>
        </p:nvCxnSpPr>
        <p:spPr>
          <a:xfrm flipH="1" flipV="1">
            <a:off x="4089335" y="1900119"/>
            <a:ext cx="1212" cy="6179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C9893C5-A986-D14E-B2A3-2A39B033C407}"/>
              </a:ext>
            </a:extLst>
          </p:cNvPr>
          <p:cNvCxnSpPr>
            <a:cxnSpLocks/>
            <a:stCxn id="56" idx="0"/>
            <a:endCxn id="46" idx="2"/>
          </p:cNvCxnSpPr>
          <p:nvPr/>
        </p:nvCxnSpPr>
        <p:spPr>
          <a:xfrm flipH="1" flipV="1">
            <a:off x="4090547" y="3418114"/>
            <a:ext cx="191" cy="5788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3181E0F-33CD-8244-B133-315A12665D06}"/>
              </a:ext>
            </a:extLst>
          </p:cNvPr>
          <p:cNvCxnSpPr>
            <a:cxnSpLocks/>
            <a:stCxn id="40" idx="0"/>
            <a:endCxn id="56" idx="2"/>
          </p:cNvCxnSpPr>
          <p:nvPr/>
        </p:nvCxnSpPr>
        <p:spPr>
          <a:xfrm flipV="1">
            <a:off x="4090547" y="4762470"/>
            <a:ext cx="191" cy="5543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83254C30-F42B-C345-9ECF-F6D24055673D}"/>
              </a:ext>
            </a:extLst>
          </p:cNvPr>
          <p:cNvSpPr/>
          <p:nvPr/>
        </p:nvSpPr>
        <p:spPr>
          <a:xfrm>
            <a:off x="1284906"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a:extLst>
              <a:ext uri="{FF2B5EF4-FFF2-40B4-BE49-F238E27FC236}">
                <a16:creationId xmlns:a16="http://schemas.microsoft.com/office/drawing/2014/main" id="{B9A90C84-A850-6E49-A579-4E51CABF2B53}"/>
              </a:ext>
            </a:extLst>
          </p:cNvPr>
          <p:cNvSpPr/>
          <p:nvPr/>
        </p:nvSpPr>
        <p:spPr>
          <a:xfrm>
            <a:off x="777166" y="9415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95" name="Oval 94">
            <a:extLst>
              <a:ext uri="{FF2B5EF4-FFF2-40B4-BE49-F238E27FC236}">
                <a16:creationId xmlns:a16="http://schemas.microsoft.com/office/drawing/2014/main" id="{6AB0E1EC-941E-0B4A-834E-9D75C7BB9BEB}"/>
              </a:ext>
            </a:extLst>
          </p:cNvPr>
          <p:cNvSpPr/>
          <p:nvPr/>
        </p:nvSpPr>
        <p:spPr>
          <a:xfrm>
            <a:off x="1837424" y="557436"/>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a:extLst>
              <a:ext uri="{FF2B5EF4-FFF2-40B4-BE49-F238E27FC236}">
                <a16:creationId xmlns:a16="http://schemas.microsoft.com/office/drawing/2014/main" id="{7A342D15-4AB2-AA4C-B40E-D32D6390C9FB}"/>
              </a:ext>
            </a:extLst>
          </p:cNvPr>
          <p:cNvSpPr/>
          <p:nvPr/>
        </p:nvSpPr>
        <p:spPr>
          <a:xfrm>
            <a:off x="1327718" y="94151"/>
            <a:ext cx="1260000" cy="432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id</a:t>
            </a:r>
          </a:p>
        </p:txBody>
      </p:sp>
      <p:sp>
        <p:nvSpPr>
          <p:cNvPr id="97" name="Oval 96">
            <a:extLst>
              <a:ext uri="{FF2B5EF4-FFF2-40B4-BE49-F238E27FC236}">
                <a16:creationId xmlns:a16="http://schemas.microsoft.com/office/drawing/2014/main" id="{4D91E0B4-EC60-3F41-B32E-EB0F4401EB80}"/>
              </a:ext>
            </a:extLst>
          </p:cNvPr>
          <p:cNvSpPr/>
          <p:nvPr/>
        </p:nvSpPr>
        <p:spPr>
          <a:xfrm>
            <a:off x="5803798" y="547095"/>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a:extLst>
              <a:ext uri="{FF2B5EF4-FFF2-40B4-BE49-F238E27FC236}">
                <a16:creationId xmlns:a16="http://schemas.microsoft.com/office/drawing/2014/main" id="{90CBF32A-7071-2D44-B64D-AC1DD99F08F8}"/>
              </a:ext>
            </a:extLst>
          </p:cNvPr>
          <p:cNvSpPr/>
          <p:nvPr/>
        </p:nvSpPr>
        <p:spPr>
          <a:xfrm>
            <a:off x="5281798" y="94151"/>
            <a:ext cx="1260000" cy="432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id</a:t>
            </a:r>
          </a:p>
        </p:txBody>
      </p:sp>
      <p:sp>
        <p:nvSpPr>
          <p:cNvPr id="99" name="Oval 98">
            <a:extLst>
              <a:ext uri="{FF2B5EF4-FFF2-40B4-BE49-F238E27FC236}">
                <a16:creationId xmlns:a16="http://schemas.microsoft.com/office/drawing/2014/main" id="{0F601499-0284-E140-97FF-826BE979201B}"/>
              </a:ext>
            </a:extLst>
          </p:cNvPr>
          <p:cNvSpPr/>
          <p:nvPr/>
        </p:nvSpPr>
        <p:spPr>
          <a:xfrm>
            <a:off x="3981335"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a:extLst>
              <a:ext uri="{FF2B5EF4-FFF2-40B4-BE49-F238E27FC236}">
                <a16:creationId xmlns:a16="http://schemas.microsoft.com/office/drawing/2014/main" id="{6011F695-F34E-DB49-B42A-3F07F0D6A7E9}"/>
              </a:ext>
            </a:extLst>
          </p:cNvPr>
          <p:cNvSpPr/>
          <p:nvPr/>
        </p:nvSpPr>
        <p:spPr>
          <a:xfrm>
            <a:off x="3473595" y="9415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quantity</a:t>
            </a:r>
          </a:p>
        </p:txBody>
      </p:sp>
      <p:sp>
        <p:nvSpPr>
          <p:cNvPr id="102" name="Rectangle 101">
            <a:extLst>
              <a:ext uri="{FF2B5EF4-FFF2-40B4-BE49-F238E27FC236}">
                <a16:creationId xmlns:a16="http://schemas.microsoft.com/office/drawing/2014/main" id="{A22EB792-C97E-4642-A464-CEC85312F227}"/>
              </a:ext>
            </a:extLst>
          </p:cNvPr>
          <p:cNvSpPr/>
          <p:nvPr/>
        </p:nvSpPr>
        <p:spPr>
          <a:xfrm>
            <a:off x="5058885" y="555077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3" name="Rectangle 102">
            <a:extLst>
              <a:ext uri="{FF2B5EF4-FFF2-40B4-BE49-F238E27FC236}">
                <a16:creationId xmlns:a16="http://schemas.microsoft.com/office/drawing/2014/main" id="{74C42C28-D696-A94B-BC35-771AD2E12C12}"/>
              </a:ext>
            </a:extLst>
          </p:cNvPr>
          <p:cNvSpPr/>
          <p:nvPr/>
        </p:nvSpPr>
        <p:spPr>
          <a:xfrm>
            <a:off x="1964801" y="2552998"/>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5" name="Oval 104">
            <a:extLst>
              <a:ext uri="{FF2B5EF4-FFF2-40B4-BE49-F238E27FC236}">
                <a16:creationId xmlns:a16="http://schemas.microsoft.com/office/drawing/2014/main" id="{E04C7F98-D22C-4542-9307-D9BBD3797BAD}"/>
              </a:ext>
            </a:extLst>
          </p:cNvPr>
          <p:cNvSpPr/>
          <p:nvPr/>
        </p:nvSpPr>
        <p:spPr>
          <a:xfrm>
            <a:off x="10390292" y="663587"/>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9E42AE4A-BD51-6D43-9F52-0DF5ECD88175}"/>
              </a:ext>
            </a:extLst>
          </p:cNvPr>
          <p:cNvSpPr/>
          <p:nvPr/>
        </p:nvSpPr>
        <p:spPr>
          <a:xfrm>
            <a:off x="10056767" y="143498"/>
            <a:ext cx="782911"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first</a:t>
            </a:r>
          </a:p>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7" name="Oval 106">
            <a:extLst>
              <a:ext uri="{FF2B5EF4-FFF2-40B4-BE49-F238E27FC236}">
                <a16:creationId xmlns:a16="http://schemas.microsoft.com/office/drawing/2014/main" id="{2FB1D081-6DDC-D743-8FBD-053BED8D3902}"/>
              </a:ext>
            </a:extLst>
          </p:cNvPr>
          <p:cNvSpPr/>
          <p:nvPr/>
        </p:nvSpPr>
        <p:spPr>
          <a:xfrm>
            <a:off x="10980295" y="652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a:extLst>
              <a:ext uri="{FF2B5EF4-FFF2-40B4-BE49-F238E27FC236}">
                <a16:creationId xmlns:a16="http://schemas.microsoft.com/office/drawing/2014/main" id="{C59C3169-74EC-464D-81B1-169BC325AA68}"/>
              </a:ext>
            </a:extLst>
          </p:cNvPr>
          <p:cNvSpPr/>
          <p:nvPr/>
        </p:nvSpPr>
        <p:spPr>
          <a:xfrm>
            <a:off x="10744199" y="149032"/>
            <a:ext cx="688193"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last</a:t>
            </a:r>
          </a:p>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9" name="Rectangle 108">
            <a:extLst>
              <a:ext uri="{FF2B5EF4-FFF2-40B4-BE49-F238E27FC236}">
                <a16:creationId xmlns:a16="http://schemas.microsoft.com/office/drawing/2014/main" id="{34274497-FD1C-074C-AB69-81E198EC6B10}"/>
              </a:ext>
            </a:extLst>
          </p:cNvPr>
          <p:cNvSpPr/>
          <p:nvPr/>
        </p:nvSpPr>
        <p:spPr>
          <a:xfrm>
            <a:off x="9381795" y="175151"/>
            <a:ext cx="79835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phone</a:t>
            </a:r>
          </a:p>
        </p:txBody>
      </p:sp>
      <p:sp>
        <p:nvSpPr>
          <p:cNvPr id="110" name="Oval 109">
            <a:extLst>
              <a:ext uri="{FF2B5EF4-FFF2-40B4-BE49-F238E27FC236}">
                <a16:creationId xmlns:a16="http://schemas.microsoft.com/office/drawing/2014/main" id="{17E19EF4-2B44-5B4B-8F53-2D8E8C15DC91}"/>
              </a:ext>
            </a:extLst>
          </p:cNvPr>
          <p:cNvSpPr/>
          <p:nvPr/>
        </p:nvSpPr>
        <p:spPr>
          <a:xfrm>
            <a:off x="9810978" y="655250"/>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a:extLst>
              <a:ext uri="{FF2B5EF4-FFF2-40B4-BE49-F238E27FC236}">
                <a16:creationId xmlns:a16="http://schemas.microsoft.com/office/drawing/2014/main" id="{D5662DF4-2B9A-2E41-95B7-7BC911525354}"/>
              </a:ext>
            </a:extLst>
          </p:cNvPr>
          <p:cNvSpPr/>
          <p:nvPr/>
        </p:nvSpPr>
        <p:spPr>
          <a:xfrm>
            <a:off x="1964801" y="2946825"/>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price</a:t>
            </a:r>
          </a:p>
        </p:txBody>
      </p:sp>
      <p:sp>
        <p:nvSpPr>
          <p:cNvPr id="112" name="Oval 111">
            <a:extLst>
              <a:ext uri="{FF2B5EF4-FFF2-40B4-BE49-F238E27FC236}">
                <a16:creationId xmlns:a16="http://schemas.microsoft.com/office/drawing/2014/main" id="{AAFA0B00-EFF9-0A42-B146-A86425A952BB}"/>
              </a:ext>
            </a:extLst>
          </p:cNvPr>
          <p:cNvSpPr/>
          <p:nvPr/>
        </p:nvSpPr>
        <p:spPr>
          <a:xfrm>
            <a:off x="2951030" y="305482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E3C19F87-3C70-E346-AC65-A0ADA99614C7}"/>
              </a:ext>
            </a:extLst>
          </p:cNvPr>
          <p:cNvSpPr/>
          <p:nvPr/>
        </p:nvSpPr>
        <p:spPr>
          <a:xfrm>
            <a:off x="2951030" y="2680982"/>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F9BFC741-540B-054F-B755-6508541F07D7}"/>
              </a:ext>
            </a:extLst>
          </p:cNvPr>
          <p:cNvSpPr/>
          <p:nvPr/>
        </p:nvSpPr>
        <p:spPr>
          <a:xfrm>
            <a:off x="9953641" y="2237070"/>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D4FA147D-8730-CE41-BDC9-039CB70DCAFD}"/>
              </a:ext>
            </a:extLst>
          </p:cNvPr>
          <p:cNvSpPr/>
          <p:nvPr/>
        </p:nvSpPr>
        <p:spPr>
          <a:xfrm>
            <a:off x="10839678" y="2234267"/>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tangle 116">
            <a:extLst>
              <a:ext uri="{FF2B5EF4-FFF2-40B4-BE49-F238E27FC236}">
                <a16:creationId xmlns:a16="http://schemas.microsoft.com/office/drawing/2014/main" id="{5FA361B0-D449-9C4C-BB78-4E5048FD83CC}"/>
              </a:ext>
            </a:extLst>
          </p:cNvPr>
          <p:cNvSpPr/>
          <p:nvPr/>
        </p:nvSpPr>
        <p:spPr>
          <a:xfrm>
            <a:off x="8871164" y="2559966"/>
            <a:ext cx="163249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registration date</a:t>
            </a:r>
          </a:p>
        </p:txBody>
      </p:sp>
      <p:sp>
        <p:nvSpPr>
          <p:cNvPr id="118" name="Rectangle 117">
            <a:extLst>
              <a:ext uri="{FF2B5EF4-FFF2-40B4-BE49-F238E27FC236}">
                <a16:creationId xmlns:a16="http://schemas.microsoft.com/office/drawing/2014/main" id="{E9A1270C-F3BB-CC43-B690-CCAD6E39BEA6}"/>
              </a:ext>
            </a:extLst>
          </p:cNvPr>
          <p:cNvSpPr/>
          <p:nvPr/>
        </p:nvSpPr>
        <p:spPr>
          <a:xfrm>
            <a:off x="10476125" y="2565500"/>
            <a:ext cx="154170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registration time</a:t>
            </a:r>
          </a:p>
        </p:txBody>
      </p:sp>
      <p:sp>
        <p:nvSpPr>
          <p:cNvPr id="119" name="Oval 118">
            <a:extLst>
              <a:ext uri="{FF2B5EF4-FFF2-40B4-BE49-F238E27FC236}">
                <a16:creationId xmlns:a16="http://schemas.microsoft.com/office/drawing/2014/main" id="{2EB4AFCB-B5BD-734C-BA63-A5D18CAB60C6}"/>
              </a:ext>
            </a:extLst>
          </p:cNvPr>
          <p:cNvSpPr/>
          <p:nvPr/>
        </p:nvSpPr>
        <p:spPr>
          <a:xfrm>
            <a:off x="6316341" y="54709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a:extLst>
              <a:ext uri="{FF2B5EF4-FFF2-40B4-BE49-F238E27FC236}">
                <a16:creationId xmlns:a16="http://schemas.microsoft.com/office/drawing/2014/main" id="{15D77224-0DAC-3147-8706-9B1BB4CCB387}"/>
              </a:ext>
            </a:extLst>
          </p:cNvPr>
          <p:cNvSpPr/>
          <p:nvPr/>
        </p:nvSpPr>
        <p:spPr>
          <a:xfrm>
            <a:off x="6019798" y="100545"/>
            <a:ext cx="782911"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date</a:t>
            </a:r>
          </a:p>
        </p:txBody>
      </p:sp>
      <p:sp>
        <p:nvSpPr>
          <p:cNvPr id="121" name="Oval 120">
            <a:extLst>
              <a:ext uri="{FF2B5EF4-FFF2-40B4-BE49-F238E27FC236}">
                <a16:creationId xmlns:a16="http://schemas.microsoft.com/office/drawing/2014/main" id="{C3CA16AD-DD09-434C-8144-8C8F37B2C2BD}"/>
              </a:ext>
            </a:extLst>
          </p:cNvPr>
          <p:cNvSpPr/>
          <p:nvPr/>
        </p:nvSpPr>
        <p:spPr>
          <a:xfrm>
            <a:off x="6862800"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121">
            <a:extLst>
              <a:ext uri="{FF2B5EF4-FFF2-40B4-BE49-F238E27FC236}">
                <a16:creationId xmlns:a16="http://schemas.microsoft.com/office/drawing/2014/main" id="{296DDCE3-065C-9243-9576-A90EA92ADA97}"/>
              </a:ext>
            </a:extLst>
          </p:cNvPr>
          <p:cNvSpPr/>
          <p:nvPr/>
        </p:nvSpPr>
        <p:spPr>
          <a:xfrm>
            <a:off x="6642269" y="106939"/>
            <a:ext cx="688193"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time</a:t>
            </a:r>
          </a:p>
        </p:txBody>
      </p:sp>
      <p:sp>
        <p:nvSpPr>
          <p:cNvPr id="123" name="Oval 122">
            <a:extLst>
              <a:ext uri="{FF2B5EF4-FFF2-40B4-BE49-F238E27FC236}">
                <a16:creationId xmlns:a16="http://schemas.microsoft.com/office/drawing/2014/main" id="{7E6B104E-0CD1-4946-BE7A-50FC31B8CF84}"/>
              </a:ext>
            </a:extLst>
          </p:cNvPr>
          <p:cNvSpPr/>
          <p:nvPr/>
        </p:nvSpPr>
        <p:spPr>
          <a:xfrm>
            <a:off x="5782943" y="233235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D05F8D4F-66CF-B24A-BB22-078AA39885A9}"/>
              </a:ext>
            </a:extLst>
          </p:cNvPr>
          <p:cNvSpPr/>
          <p:nvPr/>
        </p:nvSpPr>
        <p:spPr>
          <a:xfrm>
            <a:off x="6317977" y="232941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55937A37-A53B-024B-B32C-AC554B513847}"/>
              </a:ext>
            </a:extLst>
          </p:cNvPr>
          <p:cNvSpPr/>
          <p:nvPr/>
        </p:nvSpPr>
        <p:spPr>
          <a:xfrm>
            <a:off x="6970254" y="233235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8EA45BA0-080B-7E42-9397-A1E623461C6C}"/>
              </a:ext>
            </a:extLst>
          </p:cNvPr>
          <p:cNvSpPr/>
          <p:nvPr/>
        </p:nvSpPr>
        <p:spPr>
          <a:xfrm>
            <a:off x="7527599" y="232941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a:extLst>
              <a:ext uri="{FF2B5EF4-FFF2-40B4-BE49-F238E27FC236}">
                <a16:creationId xmlns:a16="http://schemas.microsoft.com/office/drawing/2014/main" id="{822CC8A7-4D4A-C547-8C92-D0622D1C7CBA}"/>
              </a:ext>
            </a:extLst>
          </p:cNvPr>
          <p:cNvSpPr/>
          <p:nvPr/>
        </p:nvSpPr>
        <p:spPr>
          <a:xfrm>
            <a:off x="5192560" y="2689013"/>
            <a:ext cx="983802"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payment type</a:t>
            </a:r>
          </a:p>
        </p:txBody>
      </p:sp>
      <p:sp>
        <p:nvSpPr>
          <p:cNvPr id="128" name="Rectangle 127">
            <a:extLst>
              <a:ext uri="{FF2B5EF4-FFF2-40B4-BE49-F238E27FC236}">
                <a16:creationId xmlns:a16="http://schemas.microsoft.com/office/drawing/2014/main" id="{6F70B8C2-795D-2B43-9864-97625B22261C}"/>
              </a:ext>
            </a:extLst>
          </p:cNvPr>
          <p:cNvSpPr/>
          <p:nvPr/>
        </p:nvSpPr>
        <p:spPr>
          <a:xfrm>
            <a:off x="6139553" y="2600036"/>
            <a:ext cx="635959" cy="34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card</a:t>
            </a:r>
          </a:p>
        </p:txBody>
      </p:sp>
      <p:sp>
        <p:nvSpPr>
          <p:cNvPr id="129" name="Rectangle 128">
            <a:extLst>
              <a:ext uri="{FF2B5EF4-FFF2-40B4-BE49-F238E27FC236}">
                <a16:creationId xmlns:a16="http://schemas.microsoft.com/office/drawing/2014/main" id="{8BE7FF64-7C14-2840-9169-79185184C0CD}"/>
              </a:ext>
            </a:extLst>
          </p:cNvPr>
          <p:cNvSpPr/>
          <p:nvPr/>
        </p:nvSpPr>
        <p:spPr>
          <a:xfrm>
            <a:off x="6738554" y="2675213"/>
            <a:ext cx="635959"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card type</a:t>
            </a:r>
          </a:p>
        </p:txBody>
      </p:sp>
      <p:sp>
        <p:nvSpPr>
          <p:cNvPr id="130" name="Rectangle 129">
            <a:extLst>
              <a:ext uri="{FF2B5EF4-FFF2-40B4-BE49-F238E27FC236}">
                <a16:creationId xmlns:a16="http://schemas.microsoft.com/office/drawing/2014/main" id="{D15521BA-EBAF-6F4F-951E-35BE00164C71}"/>
              </a:ext>
            </a:extLst>
          </p:cNvPr>
          <p:cNvSpPr/>
          <p:nvPr/>
        </p:nvSpPr>
        <p:spPr>
          <a:xfrm>
            <a:off x="7366056" y="2670307"/>
            <a:ext cx="774087"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highlight>
                  <a:srgbClr val="FFFF00"/>
                </a:highlight>
                <a:latin typeface="Consolas" panose="020B0609020204030204" pitchFamily="49" charset="0"/>
                <a:cs typeface="Consolas" panose="020B0609020204030204" pitchFamily="49" charset="0"/>
              </a:rPr>
              <a:t>total price</a:t>
            </a:r>
          </a:p>
        </p:txBody>
      </p:sp>
      <p:cxnSp>
        <p:nvCxnSpPr>
          <p:cNvPr id="131" name="Straight Connector 130">
            <a:extLst>
              <a:ext uri="{FF2B5EF4-FFF2-40B4-BE49-F238E27FC236}">
                <a16:creationId xmlns:a16="http://schemas.microsoft.com/office/drawing/2014/main" id="{C045ED9C-5FC3-5445-B3C4-3F2D80DCE038}"/>
              </a:ext>
            </a:extLst>
          </p:cNvPr>
          <p:cNvCxnSpPr>
            <a:cxnSpLocks/>
            <a:endCxn id="126" idx="1"/>
          </p:cNvCxnSpPr>
          <p:nvPr/>
        </p:nvCxnSpPr>
        <p:spPr>
          <a:xfrm>
            <a:off x="7050091" y="1840831"/>
            <a:ext cx="509140" cy="520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2AF926B-635A-584A-9C2D-A7BBEF5486BF}"/>
              </a:ext>
            </a:extLst>
          </p:cNvPr>
          <p:cNvCxnSpPr>
            <a:cxnSpLocks/>
            <a:endCxn id="97" idx="4"/>
          </p:cNvCxnSpPr>
          <p:nvPr/>
        </p:nvCxnSpPr>
        <p:spPr>
          <a:xfrm flipV="1">
            <a:off x="5911798" y="763095"/>
            <a:ext cx="0"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02977D9-BD20-7340-9641-1F103CC6297A}"/>
              </a:ext>
            </a:extLst>
          </p:cNvPr>
          <p:cNvCxnSpPr>
            <a:cxnSpLocks/>
            <a:stCxn id="49" idx="0"/>
            <a:endCxn id="119" idx="4"/>
          </p:cNvCxnSpPr>
          <p:nvPr/>
        </p:nvCxnSpPr>
        <p:spPr>
          <a:xfrm flipV="1">
            <a:off x="6420091" y="763095"/>
            <a:ext cx="4250"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3F112DD-F99A-DB4E-B347-50CBF323B1E7}"/>
              </a:ext>
            </a:extLst>
          </p:cNvPr>
          <p:cNvCxnSpPr>
            <a:cxnSpLocks/>
            <a:endCxn id="121" idx="4"/>
          </p:cNvCxnSpPr>
          <p:nvPr/>
        </p:nvCxnSpPr>
        <p:spPr>
          <a:xfrm flipV="1">
            <a:off x="6970254" y="760151"/>
            <a:ext cx="546"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EF83287-E5AD-0E42-94E7-2676E33C8293}"/>
              </a:ext>
            </a:extLst>
          </p:cNvPr>
          <p:cNvCxnSpPr>
            <a:cxnSpLocks/>
            <a:stCxn id="54" idx="0"/>
            <a:endCxn id="99" idx="4"/>
          </p:cNvCxnSpPr>
          <p:nvPr/>
        </p:nvCxnSpPr>
        <p:spPr>
          <a:xfrm flipV="1">
            <a:off x="4089335" y="760151"/>
            <a:ext cx="0" cy="374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232FC92-82BF-0F48-8293-091AE46D88CD}"/>
              </a:ext>
            </a:extLst>
          </p:cNvPr>
          <p:cNvCxnSpPr>
            <a:cxnSpLocks/>
            <a:endCxn id="91" idx="4"/>
          </p:cNvCxnSpPr>
          <p:nvPr/>
        </p:nvCxnSpPr>
        <p:spPr>
          <a:xfrm flipV="1">
            <a:off x="1392906" y="760151"/>
            <a:ext cx="0" cy="307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9E8300A-CAB7-B24F-8EFA-CCE4231C72AA}"/>
              </a:ext>
            </a:extLst>
          </p:cNvPr>
          <p:cNvCxnSpPr>
            <a:cxnSpLocks/>
            <a:endCxn id="95" idx="4"/>
          </p:cNvCxnSpPr>
          <p:nvPr/>
        </p:nvCxnSpPr>
        <p:spPr>
          <a:xfrm flipV="1">
            <a:off x="1945424" y="773436"/>
            <a:ext cx="0" cy="2939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B71462-3C09-2D41-BECC-63B5E061B855}"/>
              </a:ext>
            </a:extLst>
          </p:cNvPr>
          <p:cNvCxnSpPr>
            <a:cxnSpLocks/>
            <a:endCxn id="114" idx="6"/>
          </p:cNvCxnSpPr>
          <p:nvPr/>
        </p:nvCxnSpPr>
        <p:spPr>
          <a:xfrm flipH="1">
            <a:off x="3167030" y="2788982"/>
            <a:ext cx="287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A90117F-D551-8A4C-8554-C8993EB5B605}"/>
              </a:ext>
            </a:extLst>
          </p:cNvPr>
          <p:cNvCxnSpPr>
            <a:cxnSpLocks/>
            <a:endCxn id="112" idx="6"/>
          </p:cNvCxnSpPr>
          <p:nvPr/>
        </p:nvCxnSpPr>
        <p:spPr>
          <a:xfrm flipH="1">
            <a:off x="3167030" y="3162825"/>
            <a:ext cx="2935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3124EAA-F333-EB4E-8982-3BC9E504015B}"/>
              </a:ext>
            </a:extLst>
          </p:cNvPr>
          <p:cNvCxnSpPr>
            <a:cxnSpLocks/>
            <a:stCxn id="40" idx="3"/>
            <a:endCxn id="167" idx="2"/>
          </p:cNvCxnSpPr>
          <p:nvPr/>
        </p:nvCxnSpPr>
        <p:spPr>
          <a:xfrm>
            <a:off x="4720547" y="5766771"/>
            <a:ext cx="3826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3AEA6EE6-B14B-3B4B-9B58-537B103FE265}"/>
              </a:ext>
            </a:extLst>
          </p:cNvPr>
          <p:cNvSpPr/>
          <p:nvPr/>
        </p:nvSpPr>
        <p:spPr>
          <a:xfrm>
            <a:off x="5103243" y="5658771"/>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0" name="Straight Connector 169">
            <a:extLst>
              <a:ext uri="{FF2B5EF4-FFF2-40B4-BE49-F238E27FC236}">
                <a16:creationId xmlns:a16="http://schemas.microsoft.com/office/drawing/2014/main" id="{2128316D-9B42-4742-A54F-14B5102DE719}"/>
              </a:ext>
            </a:extLst>
          </p:cNvPr>
          <p:cNvCxnSpPr>
            <a:cxnSpLocks/>
            <a:stCxn id="123" idx="0"/>
          </p:cNvCxnSpPr>
          <p:nvPr/>
        </p:nvCxnSpPr>
        <p:spPr>
          <a:xfrm flipV="1">
            <a:off x="5890943" y="1970805"/>
            <a:ext cx="0" cy="361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E8076AC-3811-EB48-9633-D6428A356002}"/>
              </a:ext>
            </a:extLst>
          </p:cNvPr>
          <p:cNvCxnSpPr>
            <a:cxnSpLocks/>
            <a:stCxn id="49" idx="2"/>
            <a:endCxn id="124" idx="0"/>
          </p:cNvCxnSpPr>
          <p:nvPr/>
        </p:nvCxnSpPr>
        <p:spPr>
          <a:xfrm>
            <a:off x="6420091" y="1962908"/>
            <a:ext cx="5886" cy="3665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1C4E8F8-BE3F-114B-BDB2-B3531C117552}"/>
              </a:ext>
            </a:extLst>
          </p:cNvPr>
          <p:cNvCxnSpPr>
            <a:cxnSpLocks/>
            <a:stCxn id="125" idx="1"/>
          </p:cNvCxnSpPr>
          <p:nvPr/>
        </p:nvCxnSpPr>
        <p:spPr>
          <a:xfrm flipH="1" flipV="1">
            <a:off x="6792977" y="1970804"/>
            <a:ext cx="208909" cy="3931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39E00B3-6A70-1F4F-AD1D-737CE784720C}"/>
              </a:ext>
            </a:extLst>
          </p:cNvPr>
          <p:cNvCxnSpPr>
            <a:cxnSpLocks/>
            <a:endCxn id="115" idx="0"/>
          </p:cNvCxnSpPr>
          <p:nvPr/>
        </p:nvCxnSpPr>
        <p:spPr>
          <a:xfrm>
            <a:off x="10061641" y="1970804"/>
            <a:ext cx="0" cy="2662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FE91B1B-A19E-D441-AB87-897EEC8BDC2B}"/>
              </a:ext>
            </a:extLst>
          </p:cNvPr>
          <p:cNvCxnSpPr>
            <a:cxnSpLocks/>
            <a:stCxn id="116" idx="0"/>
          </p:cNvCxnSpPr>
          <p:nvPr/>
        </p:nvCxnSpPr>
        <p:spPr>
          <a:xfrm flipH="1" flipV="1">
            <a:off x="10947677" y="1976338"/>
            <a:ext cx="1" cy="2579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BBCF624-70AD-6A42-AFA6-BF74A5D7CE6F}"/>
              </a:ext>
            </a:extLst>
          </p:cNvPr>
          <p:cNvCxnSpPr>
            <a:cxnSpLocks/>
            <a:endCxn id="107" idx="4"/>
          </p:cNvCxnSpPr>
          <p:nvPr/>
        </p:nvCxnSpPr>
        <p:spPr>
          <a:xfrm flipV="1">
            <a:off x="11088295" y="868151"/>
            <a:ext cx="0" cy="199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8E2F1B8-3E01-B04D-8507-B203AE36699A}"/>
              </a:ext>
            </a:extLst>
          </p:cNvPr>
          <p:cNvCxnSpPr>
            <a:cxnSpLocks/>
            <a:stCxn id="43" idx="0"/>
            <a:endCxn id="105" idx="4"/>
          </p:cNvCxnSpPr>
          <p:nvPr/>
        </p:nvCxnSpPr>
        <p:spPr>
          <a:xfrm flipH="1" flipV="1">
            <a:off x="10498292" y="879587"/>
            <a:ext cx="5366" cy="1912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6C9B300-42DB-B04C-A621-1B0A34DD11ED}"/>
              </a:ext>
            </a:extLst>
          </p:cNvPr>
          <p:cNvCxnSpPr>
            <a:cxnSpLocks/>
            <a:endCxn id="110" idx="4"/>
          </p:cNvCxnSpPr>
          <p:nvPr/>
        </p:nvCxnSpPr>
        <p:spPr>
          <a:xfrm flipV="1">
            <a:off x="9918978" y="871250"/>
            <a:ext cx="0" cy="209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42ACB4F7-05B6-F24C-B798-FCEE9F3F1509}"/>
              </a:ext>
            </a:extLst>
          </p:cNvPr>
          <p:cNvSpPr txBox="1"/>
          <p:nvPr/>
        </p:nvSpPr>
        <p:spPr>
          <a:xfrm>
            <a:off x="4089335" y="3433538"/>
            <a:ext cx="745717"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(1,1)</a:t>
            </a:r>
          </a:p>
        </p:txBody>
      </p:sp>
      <p:sp>
        <p:nvSpPr>
          <p:cNvPr id="198" name="TextBox 197">
            <a:extLst>
              <a:ext uri="{FF2B5EF4-FFF2-40B4-BE49-F238E27FC236}">
                <a16:creationId xmlns:a16="http://schemas.microsoft.com/office/drawing/2014/main" id="{180253CB-33A0-5C41-882A-F061D519A449}"/>
              </a:ext>
            </a:extLst>
          </p:cNvPr>
          <p:cNvSpPr txBox="1"/>
          <p:nvPr/>
        </p:nvSpPr>
        <p:spPr>
          <a:xfrm>
            <a:off x="4089335" y="493149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199" name="TextBox 198">
            <a:extLst>
              <a:ext uri="{FF2B5EF4-FFF2-40B4-BE49-F238E27FC236}">
                <a16:creationId xmlns:a16="http://schemas.microsoft.com/office/drawing/2014/main" id="{AABC3FA9-DFB5-2844-A820-B157E245E22A}"/>
              </a:ext>
            </a:extLst>
          </p:cNvPr>
          <p:cNvSpPr txBox="1"/>
          <p:nvPr/>
        </p:nvSpPr>
        <p:spPr>
          <a:xfrm>
            <a:off x="2666657" y="5660077"/>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0" name="TextBox 199">
            <a:extLst>
              <a:ext uri="{FF2B5EF4-FFF2-40B4-BE49-F238E27FC236}">
                <a16:creationId xmlns:a16="http://schemas.microsoft.com/office/drawing/2014/main" id="{00972D11-1191-C74C-993A-2FB47EBC303D}"/>
              </a:ext>
            </a:extLst>
          </p:cNvPr>
          <p:cNvSpPr txBox="1"/>
          <p:nvPr/>
        </p:nvSpPr>
        <p:spPr>
          <a:xfrm>
            <a:off x="1047056" y="1990857"/>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(1,n)</a:t>
            </a:r>
          </a:p>
        </p:txBody>
      </p:sp>
      <p:sp>
        <p:nvSpPr>
          <p:cNvPr id="201" name="TextBox 200">
            <a:extLst>
              <a:ext uri="{FF2B5EF4-FFF2-40B4-BE49-F238E27FC236}">
                <a16:creationId xmlns:a16="http://schemas.microsoft.com/office/drawing/2014/main" id="{74B4D9E6-E053-B444-97A2-1B75B03A20D3}"/>
              </a:ext>
            </a:extLst>
          </p:cNvPr>
          <p:cNvSpPr txBox="1"/>
          <p:nvPr/>
        </p:nvSpPr>
        <p:spPr>
          <a:xfrm>
            <a:off x="2346954" y="115390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2" name="TextBox 201">
            <a:extLst>
              <a:ext uri="{FF2B5EF4-FFF2-40B4-BE49-F238E27FC236}">
                <a16:creationId xmlns:a16="http://schemas.microsoft.com/office/drawing/2014/main" id="{EA97AB4D-D10E-F441-87B9-9648AF9EAF47}"/>
              </a:ext>
            </a:extLst>
          </p:cNvPr>
          <p:cNvSpPr txBox="1"/>
          <p:nvPr/>
        </p:nvSpPr>
        <p:spPr>
          <a:xfrm>
            <a:off x="6992846" y="1131600"/>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(0,1)</a:t>
            </a:r>
          </a:p>
        </p:txBody>
      </p:sp>
      <p:sp>
        <p:nvSpPr>
          <p:cNvPr id="203" name="TextBox 202">
            <a:extLst>
              <a:ext uri="{FF2B5EF4-FFF2-40B4-BE49-F238E27FC236}">
                <a16:creationId xmlns:a16="http://schemas.microsoft.com/office/drawing/2014/main" id="{E1625948-F50C-F549-9B6E-0A0755517685}"/>
              </a:ext>
            </a:extLst>
          </p:cNvPr>
          <p:cNvSpPr txBox="1"/>
          <p:nvPr/>
        </p:nvSpPr>
        <p:spPr>
          <a:xfrm>
            <a:off x="8998938" y="115390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4" name="TextBox 203">
            <a:extLst>
              <a:ext uri="{FF2B5EF4-FFF2-40B4-BE49-F238E27FC236}">
                <a16:creationId xmlns:a16="http://schemas.microsoft.com/office/drawing/2014/main" id="{2586AB5F-8222-8E4A-B6C2-B426C22F861D}"/>
              </a:ext>
            </a:extLst>
          </p:cNvPr>
          <p:cNvSpPr txBox="1"/>
          <p:nvPr/>
        </p:nvSpPr>
        <p:spPr>
          <a:xfrm>
            <a:off x="4058661" y="2132838"/>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5" name="TextBox 204">
            <a:extLst>
              <a:ext uri="{FF2B5EF4-FFF2-40B4-BE49-F238E27FC236}">
                <a16:creationId xmlns:a16="http://schemas.microsoft.com/office/drawing/2014/main" id="{F07747B9-31BC-D54D-9FC5-86D467405341}"/>
              </a:ext>
            </a:extLst>
          </p:cNvPr>
          <p:cNvSpPr txBox="1"/>
          <p:nvPr/>
        </p:nvSpPr>
        <p:spPr>
          <a:xfrm>
            <a:off x="5086718" y="1141363"/>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(1,n)</a:t>
            </a:r>
          </a:p>
        </p:txBody>
      </p:sp>
      <p:sp>
        <p:nvSpPr>
          <p:cNvPr id="101" name="TextBox 100">
            <a:extLst>
              <a:ext uri="{FF2B5EF4-FFF2-40B4-BE49-F238E27FC236}">
                <a16:creationId xmlns:a16="http://schemas.microsoft.com/office/drawing/2014/main" id="{634F8523-7B92-AF47-9245-458746FD18F7}"/>
              </a:ext>
            </a:extLst>
          </p:cNvPr>
          <p:cNvSpPr txBox="1"/>
          <p:nvPr/>
        </p:nvSpPr>
        <p:spPr>
          <a:xfrm>
            <a:off x="6921482" y="3500417"/>
            <a:ext cx="5000339" cy="369332"/>
          </a:xfrm>
          <a:prstGeom prst="rect">
            <a:avLst/>
          </a:prstGeom>
          <a:noFill/>
        </p:spPr>
        <p:txBody>
          <a:bodyPr wrap="square" rtlCol="0">
            <a:spAutoFit/>
          </a:bodyPr>
          <a:lstStyle/>
          <a:p>
            <a:r>
              <a:rPr lang="en-SG" b="1" dirty="0">
                <a:solidFill>
                  <a:srgbClr val="C00000"/>
                </a:solidFill>
              </a:rPr>
              <a:t>Derived attribute</a:t>
            </a:r>
            <a:endParaRPr lang="en-SG" dirty="0">
              <a:solidFill>
                <a:srgbClr val="C00000"/>
              </a:solidFill>
            </a:endParaRPr>
          </a:p>
        </p:txBody>
      </p:sp>
      <p:sp>
        <p:nvSpPr>
          <p:cNvPr id="2" name="Oval 1">
            <a:extLst>
              <a:ext uri="{FF2B5EF4-FFF2-40B4-BE49-F238E27FC236}">
                <a16:creationId xmlns:a16="http://schemas.microsoft.com/office/drawing/2014/main" id="{F1B1123E-C9A3-714B-90C2-AB6D2AC26F67}"/>
              </a:ext>
            </a:extLst>
          </p:cNvPr>
          <p:cNvSpPr/>
          <p:nvPr/>
        </p:nvSpPr>
        <p:spPr>
          <a:xfrm>
            <a:off x="7352721" y="2061421"/>
            <a:ext cx="854401" cy="136757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295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7384465B-71F2-4842-86B2-BC7A609D3853}"/>
              </a:ext>
            </a:extLst>
          </p:cNvPr>
          <p:cNvGrpSpPr/>
          <p:nvPr/>
        </p:nvGrpSpPr>
        <p:grpSpPr>
          <a:xfrm>
            <a:off x="1135737" y="1067380"/>
            <a:ext cx="1260000" cy="900000"/>
            <a:chOff x="3074504" y="1020417"/>
            <a:chExt cx="1260000" cy="467999"/>
          </a:xfrm>
        </p:grpSpPr>
        <p:sp>
          <p:nvSpPr>
            <p:cNvPr id="34" name="Rectangle 33">
              <a:extLst>
                <a:ext uri="{FF2B5EF4-FFF2-40B4-BE49-F238E27FC236}">
                  <a16:creationId xmlns:a16="http://schemas.microsoft.com/office/drawing/2014/main" id="{BAA926A5-A759-A542-AC08-DD1CEF326EA6}"/>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35" name="TextBox 34">
              <a:extLst>
                <a:ext uri="{FF2B5EF4-FFF2-40B4-BE49-F238E27FC236}">
                  <a16:creationId xmlns:a16="http://schemas.microsoft.com/office/drawing/2014/main" id="{4A36812D-89A6-2E49-9DBE-3BB857B25A60}"/>
                </a:ext>
              </a:extLst>
            </p:cNvPr>
            <p:cNvSpPr txBox="1"/>
            <p:nvPr/>
          </p:nvSpPr>
          <p:spPr>
            <a:xfrm>
              <a:off x="3331673" y="1151004"/>
              <a:ext cx="74571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Staff</a:t>
              </a:r>
            </a:p>
          </p:txBody>
        </p:sp>
      </p:grpSp>
      <p:grpSp>
        <p:nvGrpSpPr>
          <p:cNvPr id="39" name="Group 38">
            <a:extLst>
              <a:ext uri="{FF2B5EF4-FFF2-40B4-BE49-F238E27FC236}">
                <a16:creationId xmlns:a16="http://schemas.microsoft.com/office/drawing/2014/main" id="{B53AF15A-EE07-2244-93A0-EB5C42C55E78}"/>
              </a:ext>
            </a:extLst>
          </p:cNvPr>
          <p:cNvGrpSpPr/>
          <p:nvPr/>
        </p:nvGrpSpPr>
        <p:grpSpPr>
          <a:xfrm>
            <a:off x="3460547" y="5316771"/>
            <a:ext cx="1260000" cy="900000"/>
            <a:chOff x="3074504" y="1020417"/>
            <a:chExt cx="1260000" cy="467999"/>
          </a:xfrm>
        </p:grpSpPr>
        <p:sp>
          <p:nvSpPr>
            <p:cNvPr id="40" name="Rectangle 39">
              <a:extLst>
                <a:ext uri="{FF2B5EF4-FFF2-40B4-BE49-F238E27FC236}">
                  <a16:creationId xmlns:a16="http://schemas.microsoft.com/office/drawing/2014/main" id="{5316F1F2-5A95-4E47-AB89-994BF1F45A24}"/>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1" name="TextBox 40">
              <a:extLst>
                <a:ext uri="{FF2B5EF4-FFF2-40B4-BE49-F238E27FC236}">
                  <a16:creationId xmlns:a16="http://schemas.microsoft.com/office/drawing/2014/main" id="{15EE5BE8-7909-744D-A16A-97A0D1245C40}"/>
                </a:ext>
              </a:extLst>
            </p:cNvPr>
            <p:cNvSpPr txBox="1"/>
            <p:nvPr/>
          </p:nvSpPr>
          <p:spPr>
            <a:xfrm>
              <a:off x="3219466" y="1151004"/>
              <a:ext cx="970137"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Cuisine</a:t>
              </a:r>
            </a:p>
          </p:txBody>
        </p:sp>
      </p:grpSp>
      <p:grpSp>
        <p:nvGrpSpPr>
          <p:cNvPr id="42" name="Group 41">
            <a:extLst>
              <a:ext uri="{FF2B5EF4-FFF2-40B4-BE49-F238E27FC236}">
                <a16:creationId xmlns:a16="http://schemas.microsoft.com/office/drawing/2014/main" id="{159D2608-562B-8A4E-9B05-DB9175758BC3}"/>
              </a:ext>
            </a:extLst>
          </p:cNvPr>
          <p:cNvGrpSpPr/>
          <p:nvPr/>
        </p:nvGrpSpPr>
        <p:grpSpPr>
          <a:xfrm>
            <a:off x="9687411" y="1070804"/>
            <a:ext cx="1632494" cy="900000"/>
            <a:chOff x="2990488" y="1020417"/>
            <a:chExt cx="1260000" cy="467999"/>
          </a:xfrm>
        </p:grpSpPr>
        <p:sp>
          <p:nvSpPr>
            <p:cNvPr id="43" name="Rectangle 42">
              <a:extLst>
                <a:ext uri="{FF2B5EF4-FFF2-40B4-BE49-F238E27FC236}">
                  <a16:creationId xmlns:a16="http://schemas.microsoft.com/office/drawing/2014/main" id="{63D5F330-23CE-7046-89FA-BD49AF6A3CD2}"/>
                </a:ext>
              </a:extLst>
            </p:cNvPr>
            <p:cNvSpPr/>
            <p:nvPr/>
          </p:nvSpPr>
          <p:spPr>
            <a:xfrm>
              <a:off x="2990488"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4" name="TextBox 43">
              <a:extLst>
                <a:ext uri="{FF2B5EF4-FFF2-40B4-BE49-F238E27FC236}">
                  <a16:creationId xmlns:a16="http://schemas.microsoft.com/office/drawing/2014/main" id="{12DA6C78-B4F8-F74E-9E4A-5F75AB4EA4BD}"/>
                </a:ext>
              </a:extLst>
            </p:cNvPr>
            <p:cNvSpPr txBox="1"/>
            <p:nvPr/>
          </p:nvSpPr>
          <p:spPr>
            <a:xfrm>
              <a:off x="3191524" y="1146898"/>
              <a:ext cx="85792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Member</a:t>
              </a:r>
            </a:p>
          </p:txBody>
        </p:sp>
      </p:grpSp>
      <p:grpSp>
        <p:nvGrpSpPr>
          <p:cNvPr id="45" name="Group 44">
            <a:extLst>
              <a:ext uri="{FF2B5EF4-FFF2-40B4-BE49-F238E27FC236}">
                <a16:creationId xmlns:a16="http://schemas.microsoft.com/office/drawing/2014/main" id="{9BF87512-8E95-6642-BC7E-AEAD872F208A}"/>
              </a:ext>
            </a:extLst>
          </p:cNvPr>
          <p:cNvGrpSpPr/>
          <p:nvPr/>
        </p:nvGrpSpPr>
        <p:grpSpPr>
          <a:xfrm>
            <a:off x="3460547" y="2518114"/>
            <a:ext cx="1260000" cy="900000"/>
            <a:chOff x="3074504" y="1020417"/>
            <a:chExt cx="1260000" cy="467999"/>
          </a:xfrm>
        </p:grpSpPr>
        <p:sp>
          <p:nvSpPr>
            <p:cNvPr id="46" name="Rectangle 45">
              <a:extLst>
                <a:ext uri="{FF2B5EF4-FFF2-40B4-BE49-F238E27FC236}">
                  <a16:creationId xmlns:a16="http://schemas.microsoft.com/office/drawing/2014/main" id="{C7F0631F-FB1B-734B-A780-D2A76DB95889}"/>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7" name="TextBox 46">
              <a:extLst>
                <a:ext uri="{FF2B5EF4-FFF2-40B4-BE49-F238E27FC236}">
                  <a16:creationId xmlns:a16="http://schemas.microsoft.com/office/drawing/2014/main" id="{F3007261-31F1-4342-B13D-E5C3DA5EF260}"/>
                </a:ext>
              </a:extLst>
            </p:cNvPr>
            <p:cNvSpPr txBox="1"/>
            <p:nvPr/>
          </p:nvSpPr>
          <p:spPr>
            <a:xfrm>
              <a:off x="3387779" y="1151004"/>
              <a:ext cx="63350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Item</a:t>
              </a:r>
            </a:p>
          </p:txBody>
        </p:sp>
      </p:grpSp>
      <p:grpSp>
        <p:nvGrpSpPr>
          <p:cNvPr id="48" name="Group 47">
            <a:extLst>
              <a:ext uri="{FF2B5EF4-FFF2-40B4-BE49-F238E27FC236}">
                <a16:creationId xmlns:a16="http://schemas.microsoft.com/office/drawing/2014/main" id="{B05CAC73-B99A-3D4C-B2CC-7AC223B4DEDB}"/>
              </a:ext>
            </a:extLst>
          </p:cNvPr>
          <p:cNvGrpSpPr/>
          <p:nvPr/>
        </p:nvGrpSpPr>
        <p:grpSpPr>
          <a:xfrm>
            <a:off x="5790091" y="1062908"/>
            <a:ext cx="1260000" cy="900000"/>
            <a:chOff x="3074504" y="1020417"/>
            <a:chExt cx="1260000" cy="467999"/>
          </a:xfrm>
        </p:grpSpPr>
        <p:sp>
          <p:nvSpPr>
            <p:cNvPr id="49" name="Rectangle 48">
              <a:extLst>
                <a:ext uri="{FF2B5EF4-FFF2-40B4-BE49-F238E27FC236}">
                  <a16:creationId xmlns:a16="http://schemas.microsoft.com/office/drawing/2014/main" id="{1A4CF9D8-3CB3-A14B-8D65-2CC479EFDD1B}"/>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50" name="TextBox 49">
              <a:extLst>
                <a:ext uri="{FF2B5EF4-FFF2-40B4-BE49-F238E27FC236}">
                  <a16:creationId xmlns:a16="http://schemas.microsoft.com/office/drawing/2014/main" id="{9E33DF29-1AB7-B745-A640-FA62270AD40C}"/>
                </a:ext>
              </a:extLst>
            </p:cNvPr>
            <p:cNvSpPr txBox="1"/>
            <p:nvPr/>
          </p:nvSpPr>
          <p:spPr>
            <a:xfrm>
              <a:off x="3331672" y="1166281"/>
              <a:ext cx="745718" cy="145495"/>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Order</a:t>
              </a:r>
            </a:p>
          </p:txBody>
        </p:sp>
      </p:grpSp>
      <p:sp>
        <p:nvSpPr>
          <p:cNvPr id="51" name="Diamond 50">
            <a:extLst>
              <a:ext uri="{FF2B5EF4-FFF2-40B4-BE49-F238E27FC236}">
                <a16:creationId xmlns:a16="http://schemas.microsoft.com/office/drawing/2014/main" id="{07EBBC08-E323-014C-AE89-8B812F90E4D7}"/>
              </a:ext>
            </a:extLst>
          </p:cNvPr>
          <p:cNvSpPr/>
          <p:nvPr/>
        </p:nvSpPr>
        <p:spPr>
          <a:xfrm>
            <a:off x="7637773" y="1135972"/>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3" name="TextBox 52">
            <a:extLst>
              <a:ext uri="{FF2B5EF4-FFF2-40B4-BE49-F238E27FC236}">
                <a16:creationId xmlns:a16="http://schemas.microsoft.com/office/drawing/2014/main" id="{D60D3AFC-0E34-7648-B4A1-F69AC508A156}"/>
              </a:ext>
            </a:extLst>
          </p:cNvPr>
          <p:cNvSpPr txBox="1"/>
          <p:nvPr/>
        </p:nvSpPr>
        <p:spPr>
          <a:xfrm>
            <a:off x="7733930" y="1256056"/>
            <a:ext cx="1291405" cy="584775"/>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ordered by</a:t>
            </a:r>
            <a:endParaRPr lang="en-SG" dirty="0">
              <a:latin typeface="Consolas" panose="020B0609020204030204" pitchFamily="49" charset="0"/>
              <a:cs typeface="Consolas" panose="020B0609020204030204" pitchFamily="49" charset="0"/>
            </a:endParaRPr>
          </a:p>
        </p:txBody>
      </p:sp>
      <p:sp>
        <p:nvSpPr>
          <p:cNvPr id="54" name="Diamond 53">
            <a:extLst>
              <a:ext uri="{FF2B5EF4-FFF2-40B4-BE49-F238E27FC236}">
                <a16:creationId xmlns:a16="http://schemas.microsoft.com/office/drawing/2014/main" id="{9D0DC0C2-3D61-A141-884D-EAC7F67B7153}"/>
              </a:ext>
            </a:extLst>
          </p:cNvPr>
          <p:cNvSpPr/>
          <p:nvPr/>
        </p:nvSpPr>
        <p:spPr>
          <a:xfrm>
            <a:off x="3330275" y="1134640"/>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5" name="TextBox 54">
            <a:extLst>
              <a:ext uri="{FF2B5EF4-FFF2-40B4-BE49-F238E27FC236}">
                <a16:creationId xmlns:a16="http://schemas.microsoft.com/office/drawing/2014/main" id="{4937356C-5A13-3240-BD0E-EBDC704BE062}"/>
              </a:ext>
            </a:extLst>
          </p:cNvPr>
          <p:cNvSpPr txBox="1"/>
          <p:nvPr/>
        </p:nvSpPr>
        <p:spPr>
          <a:xfrm>
            <a:off x="3422610" y="1300858"/>
            <a:ext cx="1291405" cy="338554"/>
          </a:xfrm>
          <a:prstGeom prst="rect">
            <a:avLst/>
          </a:prstGeom>
          <a:noFill/>
        </p:spPr>
        <p:txBody>
          <a:bodyPr wrap="square" rtlCol="0" anchor="ctr">
            <a:spAutoFit/>
          </a:bodyPr>
          <a:lstStyle/>
          <a:p>
            <a:pPr algn="ctr"/>
            <a:r>
              <a:rPr lang="en-US" sz="1600" dirty="0">
                <a:highlight>
                  <a:srgbClr val="FFFF00"/>
                </a:highlight>
                <a:latin typeface="Consolas" panose="020B0609020204030204" pitchFamily="49" charset="0"/>
                <a:cs typeface="Consolas" panose="020B0609020204030204" pitchFamily="49" charset="0"/>
              </a:rPr>
              <a:t>prepare</a:t>
            </a:r>
            <a:endParaRPr lang="en-SG" dirty="0">
              <a:highlight>
                <a:srgbClr val="FFFF00"/>
              </a:highlight>
              <a:latin typeface="Consolas" panose="020B0609020204030204" pitchFamily="49" charset="0"/>
              <a:cs typeface="Consolas" panose="020B0609020204030204" pitchFamily="49" charset="0"/>
            </a:endParaRPr>
          </a:p>
        </p:txBody>
      </p:sp>
      <p:sp>
        <p:nvSpPr>
          <p:cNvPr id="56" name="Diamond 55">
            <a:extLst>
              <a:ext uri="{FF2B5EF4-FFF2-40B4-BE49-F238E27FC236}">
                <a16:creationId xmlns:a16="http://schemas.microsoft.com/office/drawing/2014/main" id="{5DEEC5D2-DF45-3F41-891C-B8CD9FA5FC14}"/>
              </a:ext>
            </a:extLst>
          </p:cNvPr>
          <p:cNvSpPr/>
          <p:nvPr/>
        </p:nvSpPr>
        <p:spPr>
          <a:xfrm>
            <a:off x="3331678" y="3996991"/>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7" name="TextBox 56">
            <a:extLst>
              <a:ext uri="{FF2B5EF4-FFF2-40B4-BE49-F238E27FC236}">
                <a16:creationId xmlns:a16="http://schemas.microsoft.com/office/drawing/2014/main" id="{9877B2F1-4CBF-B049-A703-6C3A9D2CE708}"/>
              </a:ext>
            </a:extLst>
          </p:cNvPr>
          <p:cNvSpPr txBox="1"/>
          <p:nvPr/>
        </p:nvSpPr>
        <p:spPr>
          <a:xfrm>
            <a:off x="3424013" y="4163209"/>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from</a:t>
            </a:r>
            <a:endParaRPr lang="en-SG" dirty="0">
              <a:latin typeface="Consolas" panose="020B0609020204030204" pitchFamily="49" charset="0"/>
              <a:cs typeface="Consolas" panose="020B0609020204030204" pitchFamily="49" charset="0"/>
            </a:endParaRPr>
          </a:p>
        </p:txBody>
      </p:sp>
      <p:sp>
        <p:nvSpPr>
          <p:cNvPr id="58" name="Diamond 57">
            <a:extLst>
              <a:ext uri="{FF2B5EF4-FFF2-40B4-BE49-F238E27FC236}">
                <a16:creationId xmlns:a16="http://schemas.microsoft.com/office/drawing/2014/main" id="{9BD09044-1B97-BE4E-9135-D8C475062614}"/>
              </a:ext>
            </a:extLst>
          </p:cNvPr>
          <p:cNvSpPr/>
          <p:nvPr/>
        </p:nvSpPr>
        <p:spPr>
          <a:xfrm>
            <a:off x="1011997" y="3996991"/>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9" name="TextBox 58">
            <a:extLst>
              <a:ext uri="{FF2B5EF4-FFF2-40B4-BE49-F238E27FC236}">
                <a16:creationId xmlns:a16="http://schemas.microsoft.com/office/drawing/2014/main" id="{8B8DE14F-B313-8548-B873-64705228B36E}"/>
              </a:ext>
            </a:extLst>
          </p:cNvPr>
          <p:cNvSpPr txBox="1"/>
          <p:nvPr/>
        </p:nvSpPr>
        <p:spPr>
          <a:xfrm>
            <a:off x="1104332" y="4163209"/>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cook</a:t>
            </a:r>
            <a:endParaRPr lang="en-SG" dirty="0">
              <a:latin typeface="Consolas" panose="020B0609020204030204" pitchFamily="49" charset="0"/>
              <a:cs typeface="Consolas" panose="020B0609020204030204" pitchFamily="49" charset="0"/>
            </a:endParaRPr>
          </a:p>
        </p:txBody>
      </p:sp>
      <p:cxnSp>
        <p:nvCxnSpPr>
          <p:cNvPr id="62" name="Straight Connector 61">
            <a:extLst>
              <a:ext uri="{FF2B5EF4-FFF2-40B4-BE49-F238E27FC236}">
                <a16:creationId xmlns:a16="http://schemas.microsoft.com/office/drawing/2014/main" id="{A0F4DB5F-A498-EE4C-A8CD-334E9A4253DB}"/>
              </a:ext>
            </a:extLst>
          </p:cNvPr>
          <p:cNvCxnSpPr>
            <a:cxnSpLocks/>
            <a:stCxn id="34" idx="2"/>
            <a:endCxn id="58" idx="0"/>
          </p:cNvCxnSpPr>
          <p:nvPr/>
        </p:nvCxnSpPr>
        <p:spPr>
          <a:xfrm>
            <a:off x="1765737" y="1967380"/>
            <a:ext cx="5320" cy="20296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732B50-43B5-5143-A51C-4E3F763684E6}"/>
              </a:ext>
            </a:extLst>
          </p:cNvPr>
          <p:cNvCxnSpPr>
            <a:cxnSpLocks/>
            <a:stCxn id="34" idx="3"/>
            <a:endCxn id="54" idx="1"/>
          </p:cNvCxnSpPr>
          <p:nvPr/>
        </p:nvCxnSpPr>
        <p:spPr>
          <a:xfrm>
            <a:off x="2395737" y="1517380"/>
            <a:ext cx="9345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2B19370-CC4A-FD44-A1C7-C92BCF4D4483}"/>
              </a:ext>
            </a:extLst>
          </p:cNvPr>
          <p:cNvCxnSpPr>
            <a:cxnSpLocks/>
            <a:stCxn id="54" idx="3"/>
            <a:endCxn id="49" idx="1"/>
          </p:cNvCxnSpPr>
          <p:nvPr/>
        </p:nvCxnSpPr>
        <p:spPr>
          <a:xfrm flipV="1">
            <a:off x="4848395" y="1512908"/>
            <a:ext cx="941696" cy="4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2A3F89-D152-374B-8400-8B80C743DA37}"/>
              </a:ext>
            </a:extLst>
          </p:cNvPr>
          <p:cNvCxnSpPr>
            <a:cxnSpLocks/>
            <a:stCxn id="49" idx="3"/>
            <a:endCxn id="51" idx="1"/>
          </p:cNvCxnSpPr>
          <p:nvPr/>
        </p:nvCxnSpPr>
        <p:spPr>
          <a:xfrm>
            <a:off x="7050091" y="1512908"/>
            <a:ext cx="587682" cy="5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2737836-E1CD-844F-9120-DF390410D452}"/>
              </a:ext>
            </a:extLst>
          </p:cNvPr>
          <p:cNvCxnSpPr>
            <a:cxnSpLocks/>
            <a:stCxn id="51" idx="3"/>
            <a:endCxn id="43" idx="1"/>
          </p:cNvCxnSpPr>
          <p:nvPr/>
        </p:nvCxnSpPr>
        <p:spPr>
          <a:xfrm>
            <a:off x="9155893" y="1518712"/>
            <a:ext cx="531518" cy="2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9EDB4AA-8CEA-F748-A87E-FFA3DAF6854A}"/>
              </a:ext>
            </a:extLst>
          </p:cNvPr>
          <p:cNvCxnSpPr>
            <a:cxnSpLocks/>
            <a:stCxn id="40" idx="1"/>
          </p:cNvCxnSpPr>
          <p:nvPr/>
        </p:nvCxnSpPr>
        <p:spPr>
          <a:xfrm flipH="1" flipV="1">
            <a:off x="2037166" y="4614986"/>
            <a:ext cx="1423381" cy="11517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955ED4B-CCC4-7746-BF1E-1A9F79D02BA6}"/>
              </a:ext>
            </a:extLst>
          </p:cNvPr>
          <p:cNvCxnSpPr>
            <a:cxnSpLocks/>
            <a:stCxn id="46" idx="0"/>
            <a:endCxn id="54" idx="2"/>
          </p:cNvCxnSpPr>
          <p:nvPr/>
        </p:nvCxnSpPr>
        <p:spPr>
          <a:xfrm flipH="1" flipV="1">
            <a:off x="4089335" y="1900119"/>
            <a:ext cx="1212" cy="6179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C9893C5-A986-D14E-B2A3-2A39B033C407}"/>
              </a:ext>
            </a:extLst>
          </p:cNvPr>
          <p:cNvCxnSpPr>
            <a:cxnSpLocks/>
            <a:stCxn id="56" idx="0"/>
            <a:endCxn id="46" idx="2"/>
          </p:cNvCxnSpPr>
          <p:nvPr/>
        </p:nvCxnSpPr>
        <p:spPr>
          <a:xfrm flipH="1" flipV="1">
            <a:off x="4090547" y="3418114"/>
            <a:ext cx="191" cy="5788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3181E0F-33CD-8244-B133-315A12665D06}"/>
              </a:ext>
            </a:extLst>
          </p:cNvPr>
          <p:cNvCxnSpPr>
            <a:cxnSpLocks/>
            <a:stCxn id="40" idx="0"/>
            <a:endCxn id="56" idx="2"/>
          </p:cNvCxnSpPr>
          <p:nvPr/>
        </p:nvCxnSpPr>
        <p:spPr>
          <a:xfrm flipV="1">
            <a:off x="4090547" y="4762470"/>
            <a:ext cx="191" cy="5543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83254C30-F42B-C345-9ECF-F6D24055673D}"/>
              </a:ext>
            </a:extLst>
          </p:cNvPr>
          <p:cNvSpPr/>
          <p:nvPr/>
        </p:nvSpPr>
        <p:spPr>
          <a:xfrm>
            <a:off x="1284906"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a:extLst>
              <a:ext uri="{FF2B5EF4-FFF2-40B4-BE49-F238E27FC236}">
                <a16:creationId xmlns:a16="http://schemas.microsoft.com/office/drawing/2014/main" id="{B9A90C84-A850-6E49-A579-4E51CABF2B53}"/>
              </a:ext>
            </a:extLst>
          </p:cNvPr>
          <p:cNvSpPr/>
          <p:nvPr/>
        </p:nvSpPr>
        <p:spPr>
          <a:xfrm>
            <a:off x="777166" y="9415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95" name="Oval 94">
            <a:extLst>
              <a:ext uri="{FF2B5EF4-FFF2-40B4-BE49-F238E27FC236}">
                <a16:creationId xmlns:a16="http://schemas.microsoft.com/office/drawing/2014/main" id="{6AB0E1EC-941E-0B4A-834E-9D75C7BB9BEB}"/>
              </a:ext>
            </a:extLst>
          </p:cNvPr>
          <p:cNvSpPr/>
          <p:nvPr/>
        </p:nvSpPr>
        <p:spPr>
          <a:xfrm>
            <a:off x="1837424" y="557436"/>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a:extLst>
              <a:ext uri="{FF2B5EF4-FFF2-40B4-BE49-F238E27FC236}">
                <a16:creationId xmlns:a16="http://schemas.microsoft.com/office/drawing/2014/main" id="{7A342D15-4AB2-AA4C-B40E-D32D6390C9FB}"/>
              </a:ext>
            </a:extLst>
          </p:cNvPr>
          <p:cNvSpPr/>
          <p:nvPr/>
        </p:nvSpPr>
        <p:spPr>
          <a:xfrm>
            <a:off x="1327718" y="94151"/>
            <a:ext cx="1260000" cy="432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id</a:t>
            </a:r>
          </a:p>
        </p:txBody>
      </p:sp>
      <p:sp>
        <p:nvSpPr>
          <p:cNvPr id="97" name="Oval 96">
            <a:extLst>
              <a:ext uri="{FF2B5EF4-FFF2-40B4-BE49-F238E27FC236}">
                <a16:creationId xmlns:a16="http://schemas.microsoft.com/office/drawing/2014/main" id="{4D91E0B4-EC60-3F41-B32E-EB0F4401EB80}"/>
              </a:ext>
            </a:extLst>
          </p:cNvPr>
          <p:cNvSpPr/>
          <p:nvPr/>
        </p:nvSpPr>
        <p:spPr>
          <a:xfrm>
            <a:off x="5803798" y="547095"/>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a:extLst>
              <a:ext uri="{FF2B5EF4-FFF2-40B4-BE49-F238E27FC236}">
                <a16:creationId xmlns:a16="http://schemas.microsoft.com/office/drawing/2014/main" id="{90CBF32A-7071-2D44-B64D-AC1DD99F08F8}"/>
              </a:ext>
            </a:extLst>
          </p:cNvPr>
          <p:cNvSpPr/>
          <p:nvPr/>
        </p:nvSpPr>
        <p:spPr>
          <a:xfrm>
            <a:off x="5281798" y="94151"/>
            <a:ext cx="1260000" cy="432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id</a:t>
            </a:r>
          </a:p>
        </p:txBody>
      </p:sp>
      <p:sp>
        <p:nvSpPr>
          <p:cNvPr id="99" name="Oval 98">
            <a:extLst>
              <a:ext uri="{FF2B5EF4-FFF2-40B4-BE49-F238E27FC236}">
                <a16:creationId xmlns:a16="http://schemas.microsoft.com/office/drawing/2014/main" id="{0F601499-0284-E140-97FF-826BE979201B}"/>
              </a:ext>
            </a:extLst>
          </p:cNvPr>
          <p:cNvSpPr/>
          <p:nvPr/>
        </p:nvSpPr>
        <p:spPr>
          <a:xfrm>
            <a:off x="3981335"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a:extLst>
              <a:ext uri="{FF2B5EF4-FFF2-40B4-BE49-F238E27FC236}">
                <a16:creationId xmlns:a16="http://schemas.microsoft.com/office/drawing/2014/main" id="{6011F695-F34E-DB49-B42A-3F07F0D6A7E9}"/>
              </a:ext>
            </a:extLst>
          </p:cNvPr>
          <p:cNvSpPr/>
          <p:nvPr/>
        </p:nvSpPr>
        <p:spPr>
          <a:xfrm>
            <a:off x="3473595" y="9415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highlight>
                  <a:srgbClr val="00FFFF"/>
                </a:highlight>
                <a:latin typeface="Consolas" panose="020B0609020204030204" pitchFamily="49" charset="0"/>
                <a:cs typeface="Consolas" panose="020B0609020204030204" pitchFamily="49" charset="0"/>
              </a:rPr>
              <a:t>quantity</a:t>
            </a:r>
          </a:p>
        </p:txBody>
      </p:sp>
      <p:sp>
        <p:nvSpPr>
          <p:cNvPr id="102" name="Rectangle 101">
            <a:extLst>
              <a:ext uri="{FF2B5EF4-FFF2-40B4-BE49-F238E27FC236}">
                <a16:creationId xmlns:a16="http://schemas.microsoft.com/office/drawing/2014/main" id="{A22EB792-C97E-4642-A464-CEC85312F227}"/>
              </a:ext>
            </a:extLst>
          </p:cNvPr>
          <p:cNvSpPr/>
          <p:nvPr/>
        </p:nvSpPr>
        <p:spPr>
          <a:xfrm>
            <a:off x="5058885" y="555077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3" name="Rectangle 102">
            <a:extLst>
              <a:ext uri="{FF2B5EF4-FFF2-40B4-BE49-F238E27FC236}">
                <a16:creationId xmlns:a16="http://schemas.microsoft.com/office/drawing/2014/main" id="{74C42C28-D696-A94B-BC35-771AD2E12C12}"/>
              </a:ext>
            </a:extLst>
          </p:cNvPr>
          <p:cNvSpPr/>
          <p:nvPr/>
        </p:nvSpPr>
        <p:spPr>
          <a:xfrm>
            <a:off x="1964801" y="2552998"/>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5" name="Oval 104">
            <a:extLst>
              <a:ext uri="{FF2B5EF4-FFF2-40B4-BE49-F238E27FC236}">
                <a16:creationId xmlns:a16="http://schemas.microsoft.com/office/drawing/2014/main" id="{E04C7F98-D22C-4542-9307-D9BBD3797BAD}"/>
              </a:ext>
            </a:extLst>
          </p:cNvPr>
          <p:cNvSpPr/>
          <p:nvPr/>
        </p:nvSpPr>
        <p:spPr>
          <a:xfrm>
            <a:off x="10390292" y="663587"/>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9E42AE4A-BD51-6D43-9F52-0DF5ECD88175}"/>
              </a:ext>
            </a:extLst>
          </p:cNvPr>
          <p:cNvSpPr/>
          <p:nvPr/>
        </p:nvSpPr>
        <p:spPr>
          <a:xfrm>
            <a:off x="10056767" y="143498"/>
            <a:ext cx="782911"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first</a:t>
            </a:r>
          </a:p>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7" name="Oval 106">
            <a:extLst>
              <a:ext uri="{FF2B5EF4-FFF2-40B4-BE49-F238E27FC236}">
                <a16:creationId xmlns:a16="http://schemas.microsoft.com/office/drawing/2014/main" id="{2FB1D081-6DDC-D743-8FBD-053BED8D3902}"/>
              </a:ext>
            </a:extLst>
          </p:cNvPr>
          <p:cNvSpPr/>
          <p:nvPr/>
        </p:nvSpPr>
        <p:spPr>
          <a:xfrm>
            <a:off x="10980295" y="652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a:extLst>
              <a:ext uri="{FF2B5EF4-FFF2-40B4-BE49-F238E27FC236}">
                <a16:creationId xmlns:a16="http://schemas.microsoft.com/office/drawing/2014/main" id="{C59C3169-74EC-464D-81B1-169BC325AA68}"/>
              </a:ext>
            </a:extLst>
          </p:cNvPr>
          <p:cNvSpPr/>
          <p:nvPr/>
        </p:nvSpPr>
        <p:spPr>
          <a:xfrm>
            <a:off x="10744199" y="149032"/>
            <a:ext cx="688193"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last</a:t>
            </a:r>
          </a:p>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9" name="Rectangle 108">
            <a:extLst>
              <a:ext uri="{FF2B5EF4-FFF2-40B4-BE49-F238E27FC236}">
                <a16:creationId xmlns:a16="http://schemas.microsoft.com/office/drawing/2014/main" id="{34274497-FD1C-074C-AB69-81E198EC6B10}"/>
              </a:ext>
            </a:extLst>
          </p:cNvPr>
          <p:cNvSpPr/>
          <p:nvPr/>
        </p:nvSpPr>
        <p:spPr>
          <a:xfrm>
            <a:off x="9381795" y="175151"/>
            <a:ext cx="79835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phone</a:t>
            </a:r>
          </a:p>
        </p:txBody>
      </p:sp>
      <p:sp>
        <p:nvSpPr>
          <p:cNvPr id="110" name="Oval 109">
            <a:extLst>
              <a:ext uri="{FF2B5EF4-FFF2-40B4-BE49-F238E27FC236}">
                <a16:creationId xmlns:a16="http://schemas.microsoft.com/office/drawing/2014/main" id="{17E19EF4-2B44-5B4B-8F53-2D8E8C15DC91}"/>
              </a:ext>
            </a:extLst>
          </p:cNvPr>
          <p:cNvSpPr/>
          <p:nvPr/>
        </p:nvSpPr>
        <p:spPr>
          <a:xfrm>
            <a:off x="9810978" y="655250"/>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a:extLst>
              <a:ext uri="{FF2B5EF4-FFF2-40B4-BE49-F238E27FC236}">
                <a16:creationId xmlns:a16="http://schemas.microsoft.com/office/drawing/2014/main" id="{D5662DF4-2B9A-2E41-95B7-7BC911525354}"/>
              </a:ext>
            </a:extLst>
          </p:cNvPr>
          <p:cNvSpPr/>
          <p:nvPr/>
        </p:nvSpPr>
        <p:spPr>
          <a:xfrm>
            <a:off x="1964801" y="2946825"/>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price</a:t>
            </a:r>
          </a:p>
        </p:txBody>
      </p:sp>
      <p:sp>
        <p:nvSpPr>
          <p:cNvPr id="112" name="Oval 111">
            <a:extLst>
              <a:ext uri="{FF2B5EF4-FFF2-40B4-BE49-F238E27FC236}">
                <a16:creationId xmlns:a16="http://schemas.microsoft.com/office/drawing/2014/main" id="{AAFA0B00-EFF9-0A42-B146-A86425A952BB}"/>
              </a:ext>
            </a:extLst>
          </p:cNvPr>
          <p:cNvSpPr/>
          <p:nvPr/>
        </p:nvSpPr>
        <p:spPr>
          <a:xfrm>
            <a:off x="2951030" y="305482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E3C19F87-3C70-E346-AC65-A0ADA99614C7}"/>
              </a:ext>
            </a:extLst>
          </p:cNvPr>
          <p:cNvSpPr/>
          <p:nvPr/>
        </p:nvSpPr>
        <p:spPr>
          <a:xfrm>
            <a:off x="2951030" y="2680982"/>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F9BFC741-540B-054F-B755-6508541F07D7}"/>
              </a:ext>
            </a:extLst>
          </p:cNvPr>
          <p:cNvSpPr/>
          <p:nvPr/>
        </p:nvSpPr>
        <p:spPr>
          <a:xfrm>
            <a:off x="9953641" y="2237070"/>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D4FA147D-8730-CE41-BDC9-039CB70DCAFD}"/>
              </a:ext>
            </a:extLst>
          </p:cNvPr>
          <p:cNvSpPr/>
          <p:nvPr/>
        </p:nvSpPr>
        <p:spPr>
          <a:xfrm>
            <a:off x="10839678" y="2234267"/>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tangle 116">
            <a:extLst>
              <a:ext uri="{FF2B5EF4-FFF2-40B4-BE49-F238E27FC236}">
                <a16:creationId xmlns:a16="http://schemas.microsoft.com/office/drawing/2014/main" id="{5FA361B0-D449-9C4C-BB78-4E5048FD83CC}"/>
              </a:ext>
            </a:extLst>
          </p:cNvPr>
          <p:cNvSpPr/>
          <p:nvPr/>
        </p:nvSpPr>
        <p:spPr>
          <a:xfrm>
            <a:off x="8871164" y="2559966"/>
            <a:ext cx="163249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registration date</a:t>
            </a:r>
          </a:p>
        </p:txBody>
      </p:sp>
      <p:sp>
        <p:nvSpPr>
          <p:cNvPr id="118" name="Rectangle 117">
            <a:extLst>
              <a:ext uri="{FF2B5EF4-FFF2-40B4-BE49-F238E27FC236}">
                <a16:creationId xmlns:a16="http://schemas.microsoft.com/office/drawing/2014/main" id="{E9A1270C-F3BB-CC43-B690-CCAD6E39BEA6}"/>
              </a:ext>
            </a:extLst>
          </p:cNvPr>
          <p:cNvSpPr/>
          <p:nvPr/>
        </p:nvSpPr>
        <p:spPr>
          <a:xfrm>
            <a:off x="10476125" y="2565500"/>
            <a:ext cx="154170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registration time</a:t>
            </a:r>
          </a:p>
        </p:txBody>
      </p:sp>
      <p:sp>
        <p:nvSpPr>
          <p:cNvPr id="119" name="Oval 118">
            <a:extLst>
              <a:ext uri="{FF2B5EF4-FFF2-40B4-BE49-F238E27FC236}">
                <a16:creationId xmlns:a16="http://schemas.microsoft.com/office/drawing/2014/main" id="{2EB4AFCB-B5BD-734C-BA63-A5D18CAB60C6}"/>
              </a:ext>
            </a:extLst>
          </p:cNvPr>
          <p:cNvSpPr/>
          <p:nvPr/>
        </p:nvSpPr>
        <p:spPr>
          <a:xfrm>
            <a:off x="6316341" y="54709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a:extLst>
              <a:ext uri="{FF2B5EF4-FFF2-40B4-BE49-F238E27FC236}">
                <a16:creationId xmlns:a16="http://schemas.microsoft.com/office/drawing/2014/main" id="{15D77224-0DAC-3147-8706-9B1BB4CCB387}"/>
              </a:ext>
            </a:extLst>
          </p:cNvPr>
          <p:cNvSpPr/>
          <p:nvPr/>
        </p:nvSpPr>
        <p:spPr>
          <a:xfrm>
            <a:off x="6019798" y="100545"/>
            <a:ext cx="782911"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date</a:t>
            </a:r>
          </a:p>
        </p:txBody>
      </p:sp>
      <p:sp>
        <p:nvSpPr>
          <p:cNvPr id="121" name="Oval 120">
            <a:extLst>
              <a:ext uri="{FF2B5EF4-FFF2-40B4-BE49-F238E27FC236}">
                <a16:creationId xmlns:a16="http://schemas.microsoft.com/office/drawing/2014/main" id="{C3CA16AD-DD09-434C-8144-8C8F37B2C2BD}"/>
              </a:ext>
            </a:extLst>
          </p:cNvPr>
          <p:cNvSpPr/>
          <p:nvPr/>
        </p:nvSpPr>
        <p:spPr>
          <a:xfrm>
            <a:off x="6862800"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121">
            <a:extLst>
              <a:ext uri="{FF2B5EF4-FFF2-40B4-BE49-F238E27FC236}">
                <a16:creationId xmlns:a16="http://schemas.microsoft.com/office/drawing/2014/main" id="{296DDCE3-065C-9243-9576-A90EA92ADA97}"/>
              </a:ext>
            </a:extLst>
          </p:cNvPr>
          <p:cNvSpPr/>
          <p:nvPr/>
        </p:nvSpPr>
        <p:spPr>
          <a:xfrm>
            <a:off x="6642269" y="106939"/>
            <a:ext cx="688193"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time</a:t>
            </a:r>
          </a:p>
        </p:txBody>
      </p:sp>
      <p:sp>
        <p:nvSpPr>
          <p:cNvPr id="123" name="Oval 122">
            <a:extLst>
              <a:ext uri="{FF2B5EF4-FFF2-40B4-BE49-F238E27FC236}">
                <a16:creationId xmlns:a16="http://schemas.microsoft.com/office/drawing/2014/main" id="{7E6B104E-0CD1-4946-BE7A-50FC31B8CF84}"/>
              </a:ext>
            </a:extLst>
          </p:cNvPr>
          <p:cNvSpPr/>
          <p:nvPr/>
        </p:nvSpPr>
        <p:spPr>
          <a:xfrm>
            <a:off x="5782943" y="233235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D05F8D4F-66CF-B24A-BB22-078AA39885A9}"/>
              </a:ext>
            </a:extLst>
          </p:cNvPr>
          <p:cNvSpPr/>
          <p:nvPr/>
        </p:nvSpPr>
        <p:spPr>
          <a:xfrm>
            <a:off x="6317977" y="232941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55937A37-A53B-024B-B32C-AC554B513847}"/>
              </a:ext>
            </a:extLst>
          </p:cNvPr>
          <p:cNvSpPr/>
          <p:nvPr/>
        </p:nvSpPr>
        <p:spPr>
          <a:xfrm>
            <a:off x="6970254" y="233235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8EA45BA0-080B-7E42-9397-A1E623461C6C}"/>
              </a:ext>
            </a:extLst>
          </p:cNvPr>
          <p:cNvSpPr/>
          <p:nvPr/>
        </p:nvSpPr>
        <p:spPr>
          <a:xfrm>
            <a:off x="7527599" y="232941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a:extLst>
              <a:ext uri="{FF2B5EF4-FFF2-40B4-BE49-F238E27FC236}">
                <a16:creationId xmlns:a16="http://schemas.microsoft.com/office/drawing/2014/main" id="{822CC8A7-4D4A-C547-8C92-D0622D1C7CBA}"/>
              </a:ext>
            </a:extLst>
          </p:cNvPr>
          <p:cNvSpPr/>
          <p:nvPr/>
        </p:nvSpPr>
        <p:spPr>
          <a:xfrm>
            <a:off x="5192560" y="2689013"/>
            <a:ext cx="983802"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payment type</a:t>
            </a:r>
          </a:p>
        </p:txBody>
      </p:sp>
      <p:sp>
        <p:nvSpPr>
          <p:cNvPr id="128" name="Rectangle 127">
            <a:extLst>
              <a:ext uri="{FF2B5EF4-FFF2-40B4-BE49-F238E27FC236}">
                <a16:creationId xmlns:a16="http://schemas.microsoft.com/office/drawing/2014/main" id="{6F70B8C2-795D-2B43-9864-97625B22261C}"/>
              </a:ext>
            </a:extLst>
          </p:cNvPr>
          <p:cNvSpPr/>
          <p:nvPr/>
        </p:nvSpPr>
        <p:spPr>
          <a:xfrm>
            <a:off x="6139553" y="2600036"/>
            <a:ext cx="635959" cy="34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card</a:t>
            </a:r>
          </a:p>
        </p:txBody>
      </p:sp>
      <p:sp>
        <p:nvSpPr>
          <p:cNvPr id="129" name="Rectangle 128">
            <a:extLst>
              <a:ext uri="{FF2B5EF4-FFF2-40B4-BE49-F238E27FC236}">
                <a16:creationId xmlns:a16="http://schemas.microsoft.com/office/drawing/2014/main" id="{8BE7FF64-7C14-2840-9169-79185184C0CD}"/>
              </a:ext>
            </a:extLst>
          </p:cNvPr>
          <p:cNvSpPr/>
          <p:nvPr/>
        </p:nvSpPr>
        <p:spPr>
          <a:xfrm>
            <a:off x="6738554" y="2675213"/>
            <a:ext cx="635959"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card type</a:t>
            </a:r>
          </a:p>
        </p:txBody>
      </p:sp>
      <p:sp>
        <p:nvSpPr>
          <p:cNvPr id="130" name="Rectangle 129">
            <a:extLst>
              <a:ext uri="{FF2B5EF4-FFF2-40B4-BE49-F238E27FC236}">
                <a16:creationId xmlns:a16="http://schemas.microsoft.com/office/drawing/2014/main" id="{D15521BA-EBAF-6F4F-951E-35BE00164C71}"/>
              </a:ext>
            </a:extLst>
          </p:cNvPr>
          <p:cNvSpPr/>
          <p:nvPr/>
        </p:nvSpPr>
        <p:spPr>
          <a:xfrm>
            <a:off x="7366056" y="2670307"/>
            <a:ext cx="774087"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total price</a:t>
            </a:r>
          </a:p>
        </p:txBody>
      </p:sp>
      <p:cxnSp>
        <p:nvCxnSpPr>
          <p:cNvPr id="131" name="Straight Connector 130">
            <a:extLst>
              <a:ext uri="{FF2B5EF4-FFF2-40B4-BE49-F238E27FC236}">
                <a16:creationId xmlns:a16="http://schemas.microsoft.com/office/drawing/2014/main" id="{C045ED9C-5FC3-5445-B3C4-3F2D80DCE038}"/>
              </a:ext>
            </a:extLst>
          </p:cNvPr>
          <p:cNvCxnSpPr>
            <a:cxnSpLocks/>
            <a:endCxn id="126" idx="1"/>
          </p:cNvCxnSpPr>
          <p:nvPr/>
        </p:nvCxnSpPr>
        <p:spPr>
          <a:xfrm>
            <a:off x="7050091" y="1840831"/>
            <a:ext cx="509140" cy="520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2AF926B-635A-584A-9C2D-A7BBEF5486BF}"/>
              </a:ext>
            </a:extLst>
          </p:cNvPr>
          <p:cNvCxnSpPr>
            <a:cxnSpLocks/>
            <a:endCxn id="97" idx="4"/>
          </p:cNvCxnSpPr>
          <p:nvPr/>
        </p:nvCxnSpPr>
        <p:spPr>
          <a:xfrm flipV="1">
            <a:off x="5911798" y="763095"/>
            <a:ext cx="0"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02977D9-BD20-7340-9641-1F103CC6297A}"/>
              </a:ext>
            </a:extLst>
          </p:cNvPr>
          <p:cNvCxnSpPr>
            <a:cxnSpLocks/>
            <a:stCxn id="49" idx="0"/>
            <a:endCxn id="119" idx="4"/>
          </p:cNvCxnSpPr>
          <p:nvPr/>
        </p:nvCxnSpPr>
        <p:spPr>
          <a:xfrm flipV="1">
            <a:off x="6420091" y="763095"/>
            <a:ext cx="4250"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3F112DD-F99A-DB4E-B347-50CBF323B1E7}"/>
              </a:ext>
            </a:extLst>
          </p:cNvPr>
          <p:cNvCxnSpPr>
            <a:cxnSpLocks/>
            <a:endCxn id="121" idx="4"/>
          </p:cNvCxnSpPr>
          <p:nvPr/>
        </p:nvCxnSpPr>
        <p:spPr>
          <a:xfrm flipV="1">
            <a:off x="6970254" y="760151"/>
            <a:ext cx="546"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EF83287-E5AD-0E42-94E7-2676E33C8293}"/>
              </a:ext>
            </a:extLst>
          </p:cNvPr>
          <p:cNvCxnSpPr>
            <a:cxnSpLocks/>
            <a:stCxn id="54" idx="0"/>
            <a:endCxn id="99" idx="4"/>
          </p:cNvCxnSpPr>
          <p:nvPr/>
        </p:nvCxnSpPr>
        <p:spPr>
          <a:xfrm flipV="1">
            <a:off x="4089335" y="760151"/>
            <a:ext cx="0" cy="374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232FC92-82BF-0F48-8293-091AE46D88CD}"/>
              </a:ext>
            </a:extLst>
          </p:cNvPr>
          <p:cNvCxnSpPr>
            <a:cxnSpLocks/>
            <a:endCxn id="91" idx="4"/>
          </p:cNvCxnSpPr>
          <p:nvPr/>
        </p:nvCxnSpPr>
        <p:spPr>
          <a:xfrm flipV="1">
            <a:off x="1392906" y="760151"/>
            <a:ext cx="0" cy="307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9E8300A-CAB7-B24F-8EFA-CCE4231C72AA}"/>
              </a:ext>
            </a:extLst>
          </p:cNvPr>
          <p:cNvCxnSpPr>
            <a:cxnSpLocks/>
            <a:endCxn id="95" idx="4"/>
          </p:cNvCxnSpPr>
          <p:nvPr/>
        </p:nvCxnSpPr>
        <p:spPr>
          <a:xfrm flipV="1">
            <a:off x="1945424" y="773436"/>
            <a:ext cx="0" cy="2939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B71462-3C09-2D41-BECC-63B5E061B855}"/>
              </a:ext>
            </a:extLst>
          </p:cNvPr>
          <p:cNvCxnSpPr>
            <a:cxnSpLocks/>
            <a:endCxn id="114" idx="6"/>
          </p:cNvCxnSpPr>
          <p:nvPr/>
        </p:nvCxnSpPr>
        <p:spPr>
          <a:xfrm flipH="1">
            <a:off x="3167030" y="2788982"/>
            <a:ext cx="287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A90117F-D551-8A4C-8554-C8993EB5B605}"/>
              </a:ext>
            </a:extLst>
          </p:cNvPr>
          <p:cNvCxnSpPr>
            <a:cxnSpLocks/>
            <a:endCxn id="112" idx="6"/>
          </p:cNvCxnSpPr>
          <p:nvPr/>
        </p:nvCxnSpPr>
        <p:spPr>
          <a:xfrm flipH="1">
            <a:off x="3167030" y="3162825"/>
            <a:ext cx="2935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3124EAA-F333-EB4E-8982-3BC9E504015B}"/>
              </a:ext>
            </a:extLst>
          </p:cNvPr>
          <p:cNvCxnSpPr>
            <a:cxnSpLocks/>
            <a:stCxn id="40" idx="3"/>
            <a:endCxn id="167" idx="2"/>
          </p:cNvCxnSpPr>
          <p:nvPr/>
        </p:nvCxnSpPr>
        <p:spPr>
          <a:xfrm>
            <a:off x="4720547" y="5766771"/>
            <a:ext cx="3826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3AEA6EE6-B14B-3B4B-9B58-537B103FE265}"/>
              </a:ext>
            </a:extLst>
          </p:cNvPr>
          <p:cNvSpPr/>
          <p:nvPr/>
        </p:nvSpPr>
        <p:spPr>
          <a:xfrm>
            <a:off x="5103243" y="5658771"/>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0" name="Straight Connector 169">
            <a:extLst>
              <a:ext uri="{FF2B5EF4-FFF2-40B4-BE49-F238E27FC236}">
                <a16:creationId xmlns:a16="http://schemas.microsoft.com/office/drawing/2014/main" id="{2128316D-9B42-4742-A54F-14B5102DE719}"/>
              </a:ext>
            </a:extLst>
          </p:cNvPr>
          <p:cNvCxnSpPr>
            <a:cxnSpLocks/>
            <a:stCxn id="123" idx="0"/>
          </p:cNvCxnSpPr>
          <p:nvPr/>
        </p:nvCxnSpPr>
        <p:spPr>
          <a:xfrm flipV="1">
            <a:off x="5890943" y="1970805"/>
            <a:ext cx="0" cy="361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E8076AC-3811-EB48-9633-D6428A356002}"/>
              </a:ext>
            </a:extLst>
          </p:cNvPr>
          <p:cNvCxnSpPr>
            <a:cxnSpLocks/>
            <a:stCxn id="49" idx="2"/>
            <a:endCxn id="124" idx="0"/>
          </p:cNvCxnSpPr>
          <p:nvPr/>
        </p:nvCxnSpPr>
        <p:spPr>
          <a:xfrm>
            <a:off x="6420091" y="1962908"/>
            <a:ext cx="5886" cy="3665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1C4E8F8-BE3F-114B-BDB2-B3531C117552}"/>
              </a:ext>
            </a:extLst>
          </p:cNvPr>
          <p:cNvCxnSpPr>
            <a:cxnSpLocks/>
            <a:stCxn id="125" idx="1"/>
          </p:cNvCxnSpPr>
          <p:nvPr/>
        </p:nvCxnSpPr>
        <p:spPr>
          <a:xfrm flipH="1" flipV="1">
            <a:off x="6792977" y="1970804"/>
            <a:ext cx="208909" cy="3931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39E00B3-6A70-1F4F-AD1D-737CE784720C}"/>
              </a:ext>
            </a:extLst>
          </p:cNvPr>
          <p:cNvCxnSpPr>
            <a:cxnSpLocks/>
            <a:endCxn id="115" idx="0"/>
          </p:cNvCxnSpPr>
          <p:nvPr/>
        </p:nvCxnSpPr>
        <p:spPr>
          <a:xfrm>
            <a:off x="10061641" y="1970804"/>
            <a:ext cx="0" cy="2662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FE91B1B-A19E-D441-AB87-897EEC8BDC2B}"/>
              </a:ext>
            </a:extLst>
          </p:cNvPr>
          <p:cNvCxnSpPr>
            <a:cxnSpLocks/>
            <a:stCxn id="116" idx="0"/>
          </p:cNvCxnSpPr>
          <p:nvPr/>
        </p:nvCxnSpPr>
        <p:spPr>
          <a:xfrm flipH="1" flipV="1">
            <a:off x="10947677" y="1976338"/>
            <a:ext cx="1" cy="2579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BBCF624-70AD-6A42-AFA6-BF74A5D7CE6F}"/>
              </a:ext>
            </a:extLst>
          </p:cNvPr>
          <p:cNvCxnSpPr>
            <a:cxnSpLocks/>
            <a:endCxn id="107" idx="4"/>
          </p:cNvCxnSpPr>
          <p:nvPr/>
        </p:nvCxnSpPr>
        <p:spPr>
          <a:xfrm flipV="1">
            <a:off x="11088295" y="868151"/>
            <a:ext cx="0" cy="199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8E2F1B8-3E01-B04D-8507-B203AE36699A}"/>
              </a:ext>
            </a:extLst>
          </p:cNvPr>
          <p:cNvCxnSpPr>
            <a:cxnSpLocks/>
            <a:stCxn id="43" idx="0"/>
            <a:endCxn id="105" idx="4"/>
          </p:cNvCxnSpPr>
          <p:nvPr/>
        </p:nvCxnSpPr>
        <p:spPr>
          <a:xfrm flipH="1" flipV="1">
            <a:off x="10498292" y="879587"/>
            <a:ext cx="5366" cy="1912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6C9B300-42DB-B04C-A621-1B0A34DD11ED}"/>
              </a:ext>
            </a:extLst>
          </p:cNvPr>
          <p:cNvCxnSpPr>
            <a:cxnSpLocks/>
            <a:endCxn id="110" idx="4"/>
          </p:cNvCxnSpPr>
          <p:nvPr/>
        </p:nvCxnSpPr>
        <p:spPr>
          <a:xfrm flipV="1">
            <a:off x="9918978" y="871250"/>
            <a:ext cx="0" cy="209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42ACB4F7-05B6-F24C-B798-FCEE9F3F1509}"/>
              </a:ext>
            </a:extLst>
          </p:cNvPr>
          <p:cNvSpPr txBox="1"/>
          <p:nvPr/>
        </p:nvSpPr>
        <p:spPr>
          <a:xfrm>
            <a:off x="4089335" y="3433538"/>
            <a:ext cx="745717"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(1,1)</a:t>
            </a:r>
          </a:p>
        </p:txBody>
      </p:sp>
      <p:sp>
        <p:nvSpPr>
          <p:cNvPr id="198" name="TextBox 197">
            <a:extLst>
              <a:ext uri="{FF2B5EF4-FFF2-40B4-BE49-F238E27FC236}">
                <a16:creationId xmlns:a16="http://schemas.microsoft.com/office/drawing/2014/main" id="{180253CB-33A0-5C41-882A-F061D519A449}"/>
              </a:ext>
            </a:extLst>
          </p:cNvPr>
          <p:cNvSpPr txBox="1"/>
          <p:nvPr/>
        </p:nvSpPr>
        <p:spPr>
          <a:xfrm>
            <a:off x="4089335" y="493149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199" name="TextBox 198">
            <a:extLst>
              <a:ext uri="{FF2B5EF4-FFF2-40B4-BE49-F238E27FC236}">
                <a16:creationId xmlns:a16="http://schemas.microsoft.com/office/drawing/2014/main" id="{AABC3FA9-DFB5-2844-A820-B157E245E22A}"/>
              </a:ext>
            </a:extLst>
          </p:cNvPr>
          <p:cNvSpPr txBox="1"/>
          <p:nvPr/>
        </p:nvSpPr>
        <p:spPr>
          <a:xfrm>
            <a:off x="2666657" y="5660077"/>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0" name="TextBox 199">
            <a:extLst>
              <a:ext uri="{FF2B5EF4-FFF2-40B4-BE49-F238E27FC236}">
                <a16:creationId xmlns:a16="http://schemas.microsoft.com/office/drawing/2014/main" id="{00972D11-1191-C74C-993A-2FB47EBC303D}"/>
              </a:ext>
            </a:extLst>
          </p:cNvPr>
          <p:cNvSpPr txBox="1"/>
          <p:nvPr/>
        </p:nvSpPr>
        <p:spPr>
          <a:xfrm>
            <a:off x="1047056" y="1990857"/>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(1,n)</a:t>
            </a:r>
          </a:p>
        </p:txBody>
      </p:sp>
      <p:sp>
        <p:nvSpPr>
          <p:cNvPr id="201" name="TextBox 200">
            <a:extLst>
              <a:ext uri="{FF2B5EF4-FFF2-40B4-BE49-F238E27FC236}">
                <a16:creationId xmlns:a16="http://schemas.microsoft.com/office/drawing/2014/main" id="{74B4D9E6-E053-B444-97A2-1B75B03A20D3}"/>
              </a:ext>
            </a:extLst>
          </p:cNvPr>
          <p:cNvSpPr txBox="1"/>
          <p:nvPr/>
        </p:nvSpPr>
        <p:spPr>
          <a:xfrm>
            <a:off x="2346954" y="115390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2" name="TextBox 201">
            <a:extLst>
              <a:ext uri="{FF2B5EF4-FFF2-40B4-BE49-F238E27FC236}">
                <a16:creationId xmlns:a16="http://schemas.microsoft.com/office/drawing/2014/main" id="{EA97AB4D-D10E-F441-87B9-9648AF9EAF47}"/>
              </a:ext>
            </a:extLst>
          </p:cNvPr>
          <p:cNvSpPr txBox="1"/>
          <p:nvPr/>
        </p:nvSpPr>
        <p:spPr>
          <a:xfrm>
            <a:off x="6992846" y="1131600"/>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(0,1)</a:t>
            </a:r>
          </a:p>
        </p:txBody>
      </p:sp>
      <p:sp>
        <p:nvSpPr>
          <p:cNvPr id="203" name="TextBox 202">
            <a:extLst>
              <a:ext uri="{FF2B5EF4-FFF2-40B4-BE49-F238E27FC236}">
                <a16:creationId xmlns:a16="http://schemas.microsoft.com/office/drawing/2014/main" id="{E1625948-F50C-F549-9B6E-0A0755517685}"/>
              </a:ext>
            </a:extLst>
          </p:cNvPr>
          <p:cNvSpPr txBox="1"/>
          <p:nvPr/>
        </p:nvSpPr>
        <p:spPr>
          <a:xfrm>
            <a:off x="8998938" y="115390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4" name="TextBox 203">
            <a:extLst>
              <a:ext uri="{FF2B5EF4-FFF2-40B4-BE49-F238E27FC236}">
                <a16:creationId xmlns:a16="http://schemas.microsoft.com/office/drawing/2014/main" id="{2586AB5F-8222-8E4A-B6C2-B426C22F861D}"/>
              </a:ext>
            </a:extLst>
          </p:cNvPr>
          <p:cNvSpPr txBox="1"/>
          <p:nvPr/>
        </p:nvSpPr>
        <p:spPr>
          <a:xfrm>
            <a:off x="4058661" y="2132838"/>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5" name="TextBox 204">
            <a:extLst>
              <a:ext uri="{FF2B5EF4-FFF2-40B4-BE49-F238E27FC236}">
                <a16:creationId xmlns:a16="http://schemas.microsoft.com/office/drawing/2014/main" id="{F07747B9-31BC-D54D-9FC5-86D467405341}"/>
              </a:ext>
            </a:extLst>
          </p:cNvPr>
          <p:cNvSpPr txBox="1"/>
          <p:nvPr/>
        </p:nvSpPr>
        <p:spPr>
          <a:xfrm>
            <a:off x="5086718" y="1141363"/>
            <a:ext cx="745718" cy="338554"/>
          </a:xfrm>
          <a:prstGeom prst="rect">
            <a:avLst/>
          </a:prstGeom>
          <a:noFill/>
        </p:spPr>
        <p:txBody>
          <a:bodyPr wrap="none" rtlCol="0" anchor="ctr">
            <a:spAutoFit/>
          </a:bodyPr>
          <a:lstStyle/>
          <a:p>
            <a:pPr algn="ctr"/>
            <a:r>
              <a:rPr lang="en-SG" sz="1600" dirty="0">
                <a:highlight>
                  <a:srgbClr val="00FF00"/>
                </a:highlight>
                <a:latin typeface="Consolas" panose="020B0609020204030204" pitchFamily="49" charset="0"/>
                <a:cs typeface="Consolas" panose="020B0609020204030204" pitchFamily="49" charset="0"/>
              </a:rPr>
              <a:t>(1,n)</a:t>
            </a:r>
          </a:p>
        </p:txBody>
      </p:sp>
      <p:sp>
        <p:nvSpPr>
          <p:cNvPr id="101" name="TextBox 100">
            <a:extLst>
              <a:ext uri="{FF2B5EF4-FFF2-40B4-BE49-F238E27FC236}">
                <a16:creationId xmlns:a16="http://schemas.microsoft.com/office/drawing/2014/main" id="{E7357F95-9672-8245-A4F2-D64D66DB0C09}"/>
              </a:ext>
            </a:extLst>
          </p:cNvPr>
          <p:cNvSpPr txBox="1"/>
          <p:nvPr/>
        </p:nvSpPr>
        <p:spPr>
          <a:xfrm>
            <a:off x="6096000" y="3221194"/>
            <a:ext cx="5921447" cy="3693319"/>
          </a:xfrm>
          <a:prstGeom prst="rect">
            <a:avLst/>
          </a:prstGeom>
          <a:noFill/>
        </p:spPr>
        <p:txBody>
          <a:bodyPr wrap="square" rtlCol="0">
            <a:spAutoFit/>
          </a:bodyPr>
          <a:lstStyle/>
          <a:p>
            <a:r>
              <a:rPr lang="en-SG" sz="1300" b="1" dirty="0"/>
              <a:t>Justifications:</a:t>
            </a:r>
            <a:endParaRPr lang="en-SG" sz="1300" dirty="0"/>
          </a:p>
          <a:p>
            <a:r>
              <a:rPr lang="en-SG" sz="1300" dirty="0"/>
              <a:t>“A single order (i.e., rows having the same value in Order column) </a:t>
            </a:r>
            <a:r>
              <a:rPr lang="en-SG" sz="1300" dirty="0">
                <a:highlight>
                  <a:srgbClr val="00FF00"/>
                </a:highlight>
              </a:rPr>
              <a:t>must consist of one or more items</a:t>
            </a:r>
            <a:r>
              <a:rPr lang="en-SG" sz="1300" dirty="0"/>
              <a:t>. </a:t>
            </a:r>
            <a:r>
              <a:rPr lang="en-SG" sz="1300" dirty="0">
                <a:highlight>
                  <a:srgbClr val="FFFF00"/>
                </a:highlight>
              </a:rPr>
              <a:t>The same item can be ordered </a:t>
            </a:r>
            <a:r>
              <a:rPr lang="en-SG" sz="1300" dirty="0">
                <a:highlight>
                  <a:srgbClr val="00FFFF"/>
                </a:highlight>
              </a:rPr>
              <a:t>multiple times</a:t>
            </a:r>
            <a:r>
              <a:rPr lang="en-SG" sz="1300" dirty="0">
                <a:highlight>
                  <a:srgbClr val="FFFF00"/>
                </a:highlight>
              </a:rPr>
              <a:t>, and each item is prepared by a staff member</a:t>
            </a:r>
            <a:r>
              <a:rPr lang="en-SG" sz="1300" dirty="0"/>
              <a:t> who must be assigned to cook the item’s cuisine.”</a:t>
            </a:r>
          </a:p>
          <a:p>
            <a:endParaRPr lang="en-SG" sz="1300" dirty="0"/>
          </a:p>
          <a:p>
            <a:pPr marL="285750" indent="-285750">
              <a:buFontTx/>
              <a:buChar char="-"/>
            </a:pPr>
            <a:r>
              <a:rPr lang="en-SG" sz="1300" dirty="0"/>
              <a:t>A </a:t>
            </a:r>
            <a:r>
              <a:rPr lang="en-SG" sz="1300" dirty="0">
                <a:solidFill>
                  <a:srgbClr val="C00000"/>
                </a:solidFill>
              </a:rPr>
              <a:t>ternary relationship</a:t>
            </a:r>
            <a:r>
              <a:rPr lang="en-SG" sz="1300" dirty="0"/>
              <a:t> with (1,n) on “Order” works here, because the min participation of 1 means: Each “Order” must be associated with at least 1 pair of (Staff, Item) tuple. This satisfies the problem statement, which states: A single order must consist of one or more items + The item(s) must also be cooked by some staff. So for each order, there is always at least one (Staff, Item) pair.</a:t>
            </a:r>
          </a:p>
          <a:p>
            <a:pPr marL="285750" indent="-285750">
              <a:buFontTx/>
              <a:buChar char="-"/>
            </a:pPr>
            <a:r>
              <a:rPr lang="en-SG" sz="1300" dirty="0"/>
              <a:t>We need to add a </a:t>
            </a:r>
            <a:r>
              <a:rPr lang="en-SG" sz="1300" dirty="0">
                <a:highlight>
                  <a:srgbClr val="00FFFF"/>
                </a:highlight>
              </a:rPr>
              <a:t>quantity</a:t>
            </a:r>
            <a:r>
              <a:rPr lang="en-SG" sz="1300" dirty="0"/>
              <a:t> attribute to “prepare” relationship set.</a:t>
            </a:r>
          </a:p>
          <a:p>
            <a:pPr marL="285750" indent="-285750">
              <a:buFontTx/>
              <a:buChar char="-"/>
            </a:pPr>
            <a:r>
              <a:rPr lang="en-SG" sz="1300" dirty="0"/>
              <a:t>But how do we differentiate between the same items made by the same staff in the same order??</a:t>
            </a:r>
          </a:p>
          <a:p>
            <a:pPr marL="285750" indent="-285750">
              <a:buFontTx/>
              <a:buChar char="-"/>
            </a:pPr>
            <a:r>
              <a:rPr lang="en-SG" sz="1300" dirty="0">
                <a:sym typeface="Wingdings" pitchFamily="2" charset="2"/>
              </a:rPr>
              <a:t> Do we even need to differentiate? </a:t>
            </a:r>
          </a:p>
          <a:p>
            <a:pPr marL="285750" indent="-285750">
              <a:buFontTx/>
              <a:buChar char="-"/>
            </a:pPr>
            <a:r>
              <a:rPr lang="en-SG" sz="1300" dirty="0">
                <a:sym typeface="Wingdings" pitchFamily="2" charset="2"/>
              </a:rPr>
              <a:t>For example, when you order two char </a:t>
            </a:r>
            <a:r>
              <a:rPr lang="en-SG" sz="1300" dirty="0" err="1">
                <a:sym typeface="Wingdings" pitchFamily="2" charset="2"/>
              </a:rPr>
              <a:t>kway</a:t>
            </a:r>
            <a:r>
              <a:rPr lang="en-SG" sz="1300" dirty="0">
                <a:sym typeface="Wingdings" pitchFamily="2" charset="2"/>
              </a:rPr>
              <a:t> </a:t>
            </a:r>
            <a:r>
              <a:rPr lang="en-SG" sz="1300" dirty="0" err="1">
                <a:sym typeface="Wingdings" pitchFamily="2" charset="2"/>
              </a:rPr>
              <a:t>teows</a:t>
            </a:r>
            <a:r>
              <a:rPr lang="en-SG" sz="1300" dirty="0">
                <a:sym typeface="Wingdings" pitchFamily="2" charset="2"/>
              </a:rPr>
              <a:t> for you and your friend from the same stall, in one single order, to be made by the same uncle, do you care which plate you give to your friend and which plate for yourself? Probably not... they should taste the same.</a:t>
            </a:r>
            <a:endParaRPr lang="en-SG" sz="1300" dirty="0"/>
          </a:p>
        </p:txBody>
      </p:sp>
    </p:spTree>
    <p:extLst>
      <p:ext uri="{BB962C8B-B14F-4D97-AF65-F5344CB8AC3E}">
        <p14:creationId xmlns:p14="http://schemas.microsoft.com/office/powerpoint/2010/main" val="3424688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7384465B-71F2-4842-86B2-BC7A609D3853}"/>
              </a:ext>
            </a:extLst>
          </p:cNvPr>
          <p:cNvGrpSpPr/>
          <p:nvPr/>
        </p:nvGrpSpPr>
        <p:grpSpPr>
          <a:xfrm>
            <a:off x="1135737" y="1067380"/>
            <a:ext cx="1260000" cy="900000"/>
            <a:chOff x="3074504" y="1020417"/>
            <a:chExt cx="1260000" cy="467999"/>
          </a:xfrm>
        </p:grpSpPr>
        <p:sp>
          <p:nvSpPr>
            <p:cNvPr id="34" name="Rectangle 33">
              <a:extLst>
                <a:ext uri="{FF2B5EF4-FFF2-40B4-BE49-F238E27FC236}">
                  <a16:creationId xmlns:a16="http://schemas.microsoft.com/office/drawing/2014/main" id="{BAA926A5-A759-A542-AC08-DD1CEF326EA6}"/>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35" name="TextBox 34">
              <a:extLst>
                <a:ext uri="{FF2B5EF4-FFF2-40B4-BE49-F238E27FC236}">
                  <a16:creationId xmlns:a16="http://schemas.microsoft.com/office/drawing/2014/main" id="{4A36812D-89A6-2E49-9DBE-3BB857B25A60}"/>
                </a:ext>
              </a:extLst>
            </p:cNvPr>
            <p:cNvSpPr txBox="1"/>
            <p:nvPr/>
          </p:nvSpPr>
          <p:spPr>
            <a:xfrm>
              <a:off x="3331673" y="1151004"/>
              <a:ext cx="74571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Staff</a:t>
              </a:r>
            </a:p>
          </p:txBody>
        </p:sp>
      </p:grpSp>
      <p:grpSp>
        <p:nvGrpSpPr>
          <p:cNvPr id="39" name="Group 38">
            <a:extLst>
              <a:ext uri="{FF2B5EF4-FFF2-40B4-BE49-F238E27FC236}">
                <a16:creationId xmlns:a16="http://schemas.microsoft.com/office/drawing/2014/main" id="{B53AF15A-EE07-2244-93A0-EB5C42C55E78}"/>
              </a:ext>
            </a:extLst>
          </p:cNvPr>
          <p:cNvGrpSpPr/>
          <p:nvPr/>
        </p:nvGrpSpPr>
        <p:grpSpPr>
          <a:xfrm>
            <a:off x="3460547" y="5316771"/>
            <a:ext cx="1260000" cy="900000"/>
            <a:chOff x="3074504" y="1020417"/>
            <a:chExt cx="1260000" cy="467999"/>
          </a:xfrm>
        </p:grpSpPr>
        <p:sp>
          <p:nvSpPr>
            <p:cNvPr id="40" name="Rectangle 39">
              <a:extLst>
                <a:ext uri="{FF2B5EF4-FFF2-40B4-BE49-F238E27FC236}">
                  <a16:creationId xmlns:a16="http://schemas.microsoft.com/office/drawing/2014/main" id="{5316F1F2-5A95-4E47-AB89-994BF1F45A24}"/>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1" name="TextBox 40">
              <a:extLst>
                <a:ext uri="{FF2B5EF4-FFF2-40B4-BE49-F238E27FC236}">
                  <a16:creationId xmlns:a16="http://schemas.microsoft.com/office/drawing/2014/main" id="{15EE5BE8-7909-744D-A16A-97A0D1245C40}"/>
                </a:ext>
              </a:extLst>
            </p:cNvPr>
            <p:cNvSpPr txBox="1"/>
            <p:nvPr/>
          </p:nvSpPr>
          <p:spPr>
            <a:xfrm>
              <a:off x="3219466" y="1151004"/>
              <a:ext cx="970137"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Cuisine</a:t>
              </a:r>
            </a:p>
          </p:txBody>
        </p:sp>
      </p:grpSp>
      <p:grpSp>
        <p:nvGrpSpPr>
          <p:cNvPr id="42" name="Group 41">
            <a:extLst>
              <a:ext uri="{FF2B5EF4-FFF2-40B4-BE49-F238E27FC236}">
                <a16:creationId xmlns:a16="http://schemas.microsoft.com/office/drawing/2014/main" id="{159D2608-562B-8A4E-9B05-DB9175758BC3}"/>
              </a:ext>
            </a:extLst>
          </p:cNvPr>
          <p:cNvGrpSpPr/>
          <p:nvPr/>
        </p:nvGrpSpPr>
        <p:grpSpPr>
          <a:xfrm>
            <a:off x="9687411" y="1070804"/>
            <a:ext cx="1632494" cy="900000"/>
            <a:chOff x="2990488" y="1020417"/>
            <a:chExt cx="1260000" cy="467999"/>
          </a:xfrm>
        </p:grpSpPr>
        <p:sp>
          <p:nvSpPr>
            <p:cNvPr id="43" name="Rectangle 42">
              <a:extLst>
                <a:ext uri="{FF2B5EF4-FFF2-40B4-BE49-F238E27FC236}">
                  <a16:creationId xmlns:a16="http://schemas.microsoft.com/office/drawing/2014/main" id="{63D5F330-23CE-7046-89FA-BD49AF6A3CD2}"/>
                </a:ext>
              </a:extLst>
            </p:cNvPr>
            <p:cNvSpPr/>
            <p:nvPr/>
          </p:nvSpPr>
          <p:spPr>
            <a:xfrm>
              <a:off x="2990488"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4" name="TextBox 43">
              <a:extLst>
                <a:ext uri="{FF2B5EF4-FFF2-40B4-BE49-F238E27FC236}">
                  <a16:creationId xmlns:a16="http://schemas.microsoft.com/office/drawing/2014/main" id="{12DA6C78-B4F8-F74E-9E4A-5F75AB4EA4BD}"/>
                </a:ext>
              </a:extLst>
            </p:cNvPr>
            <p:cNvSpPr txBox="1"/>
            <p:nvPr/>
          </p:nvSpPr>
          <p:spPr>
            <a:xfrm>
              <a:off x="3191524" y="1146898"/>
              <a:ext cx="85792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Member</a:t>
              </a:r>
            </a:p>
          </p:txBody>
        </p:sp>
      </p:grpSp>
      <p:grpSp>
        <p:nvGrpSpPr>
          <p:cNvPr id="45" name="Group 44">
            <a:extLst>
              <a:ext uri="{FF2B5EF4-FFF2-40B4-BE49-F238E27FC236}">
                <a16:creationId xmlns:a16="http://schemas.microsoft.com/office/drawing/2014/main" id="{9BF87512-8E95-6642-BC7E-AEAD872F208A}"/>
              </a:ext>
            </a:extLst>
          </p:cNvPr>
          <p:cNvGrpSpPr/>
          <p:nvPr/>
        </p:nvGrpSpPr>
        <p:grpSpPr>
          <a:xfrm>
            <a:off x="3460547" y="2518114"/>
            <a:ext cx="1260000" cy="900000"/>
            <a:chOff x="3074504" y="1020417"/>
            <a:chExt cx="1260000" cy="467999"/>
          </a:xfrm>
        </p:grpSpPr>
        <p:sp>
          <p:nvSpPr>
            <p:cNvPr id="46" name="Rectangle 45">
              <a:extLst>
                <a:ext uri="{FF2B5EF4-FFF2-40B4-BE49-F238E27FC236}">
                  <a16:creationId xmlns:a16="http://schemas.microsoft.com/office/drawing/2014/main" id="{C7F0631F-FB1B-734B-A780-D2A76DB95889}"/>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47" name="TextBox 46">
              <a:extLst>
                <a:ext uri="{FF2B5EF4-FFF2-40B4-BE49-F238E27FC236}">
                  <a16:creationId xmlns:a16="http://schemas.microsoft.com/office/drawing/2014/main" id="{F3007261-31F1-4342-B13D-E5C3DA5EF260}"/>
                </a:ext>
              </a:extLst>
            </p:cNvPr>
            <p:cNvSpPr txBox="1"/>
            <p:nvPr/>
          </p:nvSpPr>
          <p:spPr>
            <a:xfrm>
              <a:off x="3387779" y="1151004"/>
              <a:ext cx="633508" cy="176048"/>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Item</a:t>
              </a:r>
            </a:p>
          </p:txBody>
        </p:sp>
      </p:grpSp>
      <p:grpSp>
        <p:nvGrpSpPr>
          <p:cNvPr id="48" name="Group 47">
            <a:extLst>
              <a:ext uri="{FF2B5EF4-FFF2-40B4-BE49-F238E27FC236}">
                <a16:creationId xmlns:a16="http://schemas.microsoft.com/office/drawing/2014/main" id="{B05CAC73-B99A-3D4C-B2CC-7AC223B4DEDB}"/>
              </a:ext>
            </a:extLst>
          </p:cNvPr>
          <p:cNvGrpSpPr/>
          <p:nvPr/>
        </p:nvGrpSpPr>
        <p:grpSpPr>
          <a:xfrm>
            <a:off x="5790091" y="1062908"/>
            <a:ext cx="1260000" cy="900000"/>
            <a:chOff x="3074504" y="1020417"/>
            <a:chExt cx="1260000" cy="467999"/>
          </a:xfrm>
        </p:grpSpPr>
        <p:sp>
          <p:nvSpPr>
            <p:cNvPr id="49" name="Rectangle 48">
              <a:extLst>
                <a:ext uri="{FF2B5EF4-FFF2-40B4-BE49-F238E27FC236}">
                  <a16:creationId xmlns:a16="http://schemas.microsoft.com/office/drawing/2014/main" id="{1A4CF9D8-3CB3-A14B-8D65-2CC479EFDD1B}"/>
                </a:ext>
              </a:extLst>
            </p:cNvPr>
            <p:cNvSpPr/>
            <p:nvPr/>
          </p:nvSpPr>
          <p:spPr>
            <a:xfrm>
              <a:off x="3074504" y="1020417"/>
              <a:ext cx="1260000" cy="46799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dirty="0">
                <a:latin typeface="Arial Narrow" panose="020B0606020202030204" pitchFamily="34" charset="0"/>
              </a:endParaRPr>
            </a:p>
          </p:txBody>
        </p:sp>
        <p:sp>
          <p:nvSpPr>
            <p:cNvPr id="50" name="TextBox 49">
              <a:extLst>
                <a:ext uri="{FF2B5EF4-FFF2-40B4-BE49-F238E27FC236}">
                  <a16:creationId xmlns:a16="http://schemas.microsoft.com/office/drawing/2014/main" id="{9E33DF29-1AB7-B745-A640-FA62270AD40C}"/>
                </a:ext>
              </a:extLst>
            </p:cNvPr>
            <p:cNvSpPr txBox="1"/>
            <p:nvPr/>
          </p:nvSpPr>
          <p:spPr>
            <a:xfrm>
              <a:off x="3331672" y="1166281"/>
              <a:ext cx="745718" cy="145495"/>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Order</a:t>
              </a:r>
            </a:p>
          </p:txBody>
        </p:sp>
      </p:grpSp>
      <p:sp>
        <p:nvSpPr>
          <p:cNvPr id="51" name="Diamond 50">
            <a:extLst>
              <a:ext uri="{FF2B5EF4-FFF2-40B4-BE49-F238E27FC236}">
                <a16:creationId xmlns:a16="http://schemas.microsoft.com/office/drawing/2014/main" id="{07EBBC08-E323-014C-AE89-8B812F90E4D7}"/>
              </a:ext>
            </a:extLst>
          </p:cNvPr>
          <p:cNvSpPr/>
          <p:nvPr/>
        </p:nvSpPr>
        <p:spPr>
          <a:xfrm>
            <a:off x="7637773" y="1135972"/>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3" name="TextBox 52">
            <a:extLst>
              <a:ext uri="{FF2B5EF4-FFF2-40B4-BE49-F238E27FC236}">
                <a16:creationId xmlns:a16="http://schemas.microsoft.com/office/drawing/2014/main" id="{D60D3AFC-0E34-7648-B4A1-F69AC508A156}"/>
              </a:ext>
            </a:extLst>
          </p:cNvPr>
          <p:cNvSpPr txBox="1"/>
          <p:nvPr/>
        </p:nvSpPr>
        <p:spPr>
          <a:xfrm>
            <a:off x="7733930" y="1256056"/>
            <a:ext cx="1291405" cy="584775"/>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ordered by</a:t>
            </a:r>
            <a:endParaRPr lang="en-SG" dirty="0">
              <a:latin typeface="Consolas" panose="020B0609020204030204" pitchFamily="49" charset="0"/>
              <a:cs typeface="Consolas" panose="020B0609020204030204" pitchFamily="49" charset="0"/>
            </a:endParaRPr>
          </a:p>
        </p:txBody>
      </p:sp>
      <p:sp>
        <p:nvSpPr>
          <p:cNvPr id="54" name="Diamond 53">
            <a:extLst>
              <a:ext uri="{FF2B5EF4-FFF2-40B4-BE49-F238E27FC236}">
                <a16:creationId xmlns:a16="http://schemas.microsoft.com/office/drawing/2014/main" id="{9D0DC0C2-3D61-A141-884D-EAC7F67B7153}"/>
              </a:ext>
            </a:extLst>
          </p:cNvPr>
          <p:cNvSpPr/>
          <p:nvPr/>
        </p:nvSpPr>
        <p:spPr>
          <a:xfrm>
            <a:off x="3330275" y="1134640"/>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5" name="TextBox 54">
            <a:extLst>
              <a:ext uri="{FF2B5EF4-FFF2-40B4-BE49-F238E27FC236}">
                <a16:creationId xmlns:a16="http://schemas.microsoft.com/office/drawing/2014/main" id="{4937356C-5A13-3240-BD0E-EBDC704BE062}"/>
              </a:ext>
            </a:extLst>
          </p:cNvPr>
          <p:cNvSpPr txBox="1"/>
          <p:nvPr/>
        </p:nvSpPr>
        <p:spPr>
          <a:xfrm>
            <a:off x="3422610" y="1300858"/>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prepare</a:t>
            </a:r>
            <a:endParaRPr lang="en-SG" dirty="0">
              <a:latin typeface="Consolas" panose="020B0609020204030204" pitchFamily="49" charset="0"/>
              <a:cs typeface="Consolas" panose="020B0609020204030204" pitchFamily="49" charset="0"/>
            </a:endParaRPr>
          </a:p>
        </p:txBody>
      </p:sp>
      <p:sp>
        <p:nvSpPr>
          <p:cNvPr id="56" name="Diamond 55">
            <a:extLst>
              <a:ext uri="{FF2B5EF4-FFF2-40B4-BE49-F238E27FC236}">
                <a16:creationId xmlns:a16="http://schemas.microsoft.com/office/drawing/2014/main" id="{5DEEC5D2-DF45-3F41-891C-B8CD9FA5FC14}"/>
              </a:ext>
            </a:extLst>
          </p:cNvPr>
          <p:cNvSpPr/>
          <p:nvPr/>
        </p:nvSpPr>
        <p:spPr>
          <a:xfrm>
            <a:off x="3331678" y="3996991"/>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7" name="TextBox 56">
            <a:extLst>
              <a:ext uri="{FF2B5EF4-FFF2-40B4-BE49-F238E27FC236}">
                <a16:creationId xmlns:a16="http://schemas.microsoft.com/office/drawing/2014/main" id="{9877B2F1-4CBF-B049-A703-6C3A9D2CE708}"/>
              </a:ext>
            </a:extLst>
          </p:cNvPr>
          <p:cNvSpPr txBox="1"/>
          <p:nvPr/>
        </p:nvSpPr>
        <p:spPr>
          <a:xfrm>
            <a:off x="3424013" y="4163209"/>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from</a:t>
            </a:r>
            <a:endParaRPr lang="en-SG" dirty="0">
              <a:latin typeface="Consolas" panose="020B0609020204030204" pitchFamily="49" charset="0"/>
              <a:cs typeface="Consolas" panose="020B0609020204030204" pitchFamily="49" charset="0"/>
            </a:endParaRPr>
          </a:p>
        </p:txBody>
      </p:sp>
      <p:sp>
        <p:nvSpPr>
          <p:cNvPr id="58" name="Diamond 57">
            <a:extLst>
              <a:ext uri="{FF2B5EF4-FFF2-40B4-BE49-F238E27FC236}">
                <a16:creationId xmlns:a16="http://schemas.microsoft.com/office/drawing/2014/main" id="{9BD09044-1B97-BE4E-9135-D8C475062614}"/>
              </a:ext>
            </a:extLst>
          </p:cNvPr>
          <p:cNvSpPr/>
          <p:nvPr/>
        </p:nvSpPr>
        <p:spPr>
          <a:xfrm>
            <a:off x="1011997" y="3996991"/>
            <a:ext cx="1518120" cy="765479"/>
          </a:xfrm>
          <a:prstGeom prst="diamond">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sz="1600">
              <a:latin typeface="Arial Narrow" panose="020B0606020202030204" pitchFamily="34" charset="0"/>
            </a:endParaRPr>
          </a:p>
        </p:txBody>
      </p:sp>
      <p:sp>
        <p:nvSpPr>
          <p:cNvPr id="59" name="TextBox 58">
            <a:extLst>
              <a:ext uri="{FF2B5EF4-FFF2-40B4-BE49-F238E27FC236}">
                <a16:creationId xmlns:a16="http://schemas.microsoft.com/office/drawing/2014/main" id="{8B8DE14F-B313-8548-B873-64705228B36E}"/>
              </a:ext>
            </a:extLst>
          </p:cNvPr>
          <p:cNvSpPr txBox="1"/>
          <p:nvPr/>
        </p:nvSpPr>
        <p:spPr>
          <a:xfrm>
            <a:off x="1104332" y="4163209"/>
            <a:ext cx="1291405" cy="338554"/>
          </a:xfrm>
          <a:prstGeom prst="rect">
            <a:avLst/>
          </a:prstGeom>
          <a:noFill/>
        </p:spPr>
        <p:txBody>
          <a:bodyPr wrap="square" rtlCol="0" anchor="ctr">
            <a:spAutoFit/>
          </a:bodyPr>
          <a:lstStyle/>
          <a:p>
            <a:pPr algn="ctr"/>
            <a:r>
              <a:rPr lang="en-US" sz="1600" dirty="0">
                <a:latin typeface="Consolas" panose="020B0609020204030204" pitchFamily="49" charset="0"/>
                <a:cs typeface="Consolas" panose="020B0609020204030204" pitchFamily="49" charset="0"/>
              </a:rPr>
              <a:t>cook</a:t>
            </a:r>
            <a:endParaRPr lang="en-SG" dirty="0">
              <a:latin typeface="Consolas" panose="020B0609020204030204" pitchFamily="49" charset="0"/>
              <a:cs typeface="Consolas" panose="020B0609020204030204" pitchFamily="49" charset="0"/>
            </a:endParaRPr>
          </a:p>
        </p:txBody>
      </p:sp>
      <p:cxnSp>
        <p:nvCxnSpPr>
          <p:cNvPr id="62" name="Straight Connector 61">
            <a:extLst>
              <a:ext uri="{FF2B5EF4-FFF2-40B4-BE49-F238E27FC236}">
                <a16:creationId xmlns:a16="http://schemas.microsoft.com/office/drawing/2014/main" id="{A0F4DB5F-A498-EE4C-A8CD-334E9A4253DB}"/>
              </a:ext>
            </a:extLst>
          </p:cNvPr>
          <p:cNvCxnSpPr>
            <a:cxnSpLocks/>
            <a:stCxn id="34" idx="2"/>
            <a:endCxn id="58" idx="0"/>
          </p:cNvCxnSpPr>
          <p:nvPr/>
        </p:nvCxnSpPr>
        <p:spPr>
          <a:xfrm>
            <a:off x="1765737" y="1967380"/>
            <a:ext cx="5320" cy="20296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732B50-43B5-5143-A51C-4E3F763684E6}"/>
              </a:ext>
            </a:extLst>
          </p:cNvPr>
          <p:cNvCxnSpPr>
            <a:cxnSpLocks/>
            <a:stCxn id="34" idx="3"/>
            <a:endCxn id="54" idx="1"/>
          </p:cNvCxnSpPr>
          <p:nvPr/>
        </p:nvCxnSpPr>
        <p:spPr>
          <a:xfrm>
            <a:off x="2395737" y="1517380"/>
            <a:ext cx="9345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2B19370-CC4A-FD44-A1C7-C92BCF4D4483}"/>
              </a:ext>
            </a:extLst>
          </p:cNvPr>
          <p:cNvCxnSpPr>
            <a:cxnSpLocks/>
            <a:stCxn id="54" idx="3"/>
            <a:endCxn id="49" idx="1"/>
          </p:cNvCxnSpPr>
          <p:nvPr/>
        </p:nvCxnSpPr>
        <p:spPr>
          <a:xfrm flipV="1">
            <a:off x="4848395" y="1512908"/>
            <a:ext cx="941696" cy="4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2A3F89-D152-374B-8400-8B80C743DA37}"/>
              </a:ext>
            </a:extLst>
          </p:cNvPr>
          <p:cNvCxnSpPr>
            <a:cxnSpLocks/>
            <a:stCxn id="49" idx="3"/>
            <a:endCxn id="51" idx="1"/>
          </p:cNvCxnSpPr>
          <p:nvPr/>
        </p:nvCxnSpPr>
        <p:spPr>
          <a:xfrm>
            <a:off x="7050091" y="1512908"/>
            <a:ext cx="587682" cy="5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2737836-E1CD-844F-9120-DF390410D452}"/>
              </a:ext>
            </a:extLst>
          </p:cNvPr>
          <p:cNvCxnSpPr>
            <a:cxnSpLocks/>
            <a:stCxn id="51" idx="3"/>
            <a:endCxn id="43" idx="1"/>
          </p:cNvCxnSpPr>
          <p:nvPr/>
        </p:nvCxnSpPr>
        <p:spPr>
          <a:xfrm>
            <a:off x="9155893" y="1518712"/>
            <a:ext cx="531518" cy="2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9EDB4AA-8CEA-F748-A87E-FFA3DAF6854A}"/>
              </a:ext>
            </a:extLst>
          </p:cNvPr>
          <p:cNvCxnSpPr>
            <a:cxnSpLocks/>
            <a:stCxn id="40" idx="1"/>
          </p:cNvCxnSpPr>
          <p:nvPr/>
        </p:nvCxnSpPr>
        <p:spPr>
          <a:xfrm flipH="1" flipV="1">
            <a:off x="2037166" y="4614986"/>
            <a:ext cx="1423381" cy="11517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955ED4B-CCC4-7746-BF1E-1A9F79D02BA6}"/>
              </a:ext>
            </a:extLst>
          </p:cNvPr>
          <p:cNvCxnSpPr>
            <a:cxnSpLocks/>
            <a:stCxn id="46" idx="0"/>
            <a:endCxn id="54" idx="2"/>
          </p:cNvCxnSpPr>
          <p:nvPr/>
        </p:nvCxnSpPr>
        <p:spPr>
          <a:xfrm flipH="1" flipV="1">
            <a:off x="4089335" y="1900119"/>
            <a:ext cx="1212" cy="6179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C9893C5-A986-D14E-B2A3-2A39B033C407}"/>
              </a:ext>
            </a:extLst>
          </p:cNvPr>
          <p:cNvCxnSpPr>
            <a:cxnSpLocks/>
            <a:stCxn id="56" idx="0"/>
            <a:endCxn id="46" idx="2"/>
          </p:cNvCxnSpPr>
          <p:nvPr/>
        </p:nvCxnSpPr>
        <p:spPr>
          <a:xfrm flipH="1" flipV="1">
            <a:off x="4090547" y="3418114"/>
            <a:ext cx="191" cy="5788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3181E0F-33CD-8244-B133-315A12665D06}"/>
              </a:ext>
            </a:extLst>
          </p:cNvPr>
          <p:cNvCxnSpPr>
            <a:cxnSpLocks/>
            <a:stCxn id="40" idx="0"/>
            <a:endCxn id="56" idx="2"/>
          </p:cNvCxnSpPr>
          <p:nvPr/>
        </p:nvCxnSpPr>
        <p:spPr>
          <a:xfrm flipV="1">
            <a:off x="4090547" y="4762470"/>
            <a:ext cx="191" cy="5543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83254C30-F42B-C345-9ECF-F6D24055673D}"/>
              </a:ext>
            </a:extLst>
          </p:cNvPr>
          <p:cNvSpPr/>
          <p:nvPr/>
        </p:nvSpPr>
        <p:spPr>
          <a:xfrm>
            <a:off x="1284906"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a:extLst>
              <a:ext uri="{FF2B5EF4-FFF2-40B4-BE49-F238E27FC236}">
                <a16:creationId xmlns:a16="http://schemas.microsoft.com/office/drawing/2014/main" id="{B9A90C84-A850-6E49-A579-4E51CABF2B53}"/>
              </a:ext>
            </a:extLst>
          </p:cNvPr>
          <p:cNvSpPr/>
          <p:nvPr/>
        </p:nvSpPr>
        <p:spPr>
          <a:xfrm>
            <a:off x="777166" y="9415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95" name="Oval 94">
            <a:extLst>
              <a:ext uri="{FF2B5EF4-FFF2-40B4-BE49-F238E27FC236}">
                <a16:creationId xmlns:a16="http://schemas.microsoft.com/office/drawing/2014/main" id="{6AB0E1EC-941E-0B4A-834E-9D75C7BB9BEB}"/>
              </a:ext>
            </a:extLst>
          </p:cNvPr>
          <p:cNvSpPr/>
          <p:nvPr/>
        </p:nvSpPr>
        <p:spPr>
          <a:xfrm>
            <a:off x="1837424" y="557436"/>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a:extLst>
              <a:ext uri="{FF2B5EF4-FFF2-40B4-BE49-F238E27FC236}">
                <a16:creationId xmlns:a16="http://schemas.microsoft.com/office/drawing/2014/main" id="{7A342D15-4AB2-AA4C-B40E-D32D6390C9FB}"/>
              </a:ext>
            </a:extLst>
          </p:cNvPr>
          <p:cNvSpPr/>
          <p:nvPr/>
        </p:nvSpPr>
        <p:spPr>
          <a:xfrm>
            <a:off x="1327718" y="94151"/>
            <a:ext cx="1260000" cy="432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id</a:t>
            </a:r>
          </a:p>
        </p:txBody>
      </p:sp>
      <p:sp>
        <p:nvSpPr>
          <p:cNvPr id="97" name="Oval 96">
            <a:extLst>
              <a:ext uri="{FF2B5EF4-FFF2-40B4-BE49-F238E27FC236}">
                <a16:creationId xmlns:a16="http://schemas.microsoft.com/office/drawing/2014/main" id="{4D91E0B4-EC60-3F41-B32E-EB0F4401EB80}"/>
              </a:ext>
            </a:extLst>
          </p:cNvPr>
          <p:cNvSpPr/>
          <p:nvPr/>
        </p:nvSpPr>
        <p:spPr>
          <a:xfrm>
            <a:off x="5803798" y="547095"/>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a:extLst>
              <a:ext uri="{FF2B5EF4-FFF2-40B4-BE49-F238E27FC236}">
                <a16:creationId xmlns:a16="http://schemas.microsoft.com/office/drawing/2014/main" id="{90CBF32A-7071-2D44-B64D-AC1DD99F08F8}"/>
              </a:ext>
            </a:extLst>
          </p:cNvPr>
          <p:cNvSpPr/>
          <p:nvPr/>
        </p:nvSpPr>
        <p:spPr>
          <a:xfrm>
            <a:off x="5281798" y="94151"/>
            <a:ext cx="1260000" cy="432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id</a:t>
            </a:r>
          </a:p>
        </p:txBody>
      </p:sp>
      <p:sp>
        <p:nvSpPr>
          <p:cNvPr id="99" name="Oval 98">
            <a:extLst>
              <a:ext uri="{FF2B5EF4-FFF2-40B4-BE49-F238E27FC236}">
                <a16:creationId xmlns:a16="http://schemas.microsoft.com/office/drawing/2014/main" id="{0F601499-0284-E140-97FF-826BE979201B}"/>
              </a:ext>
            </a:extLst>
          </p:cNvPr>
          <p:cNvSpPr/>
          <p:nvPr/>
        </p:nvSpPr>
        <p:spPr>
          <a:xfrm>
            <a:off x="3981335"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a:extLst>
              <a:ext uri="{FF2B5EF4-FFF2-40B4-BE49-F238E27FC236}">
                <a16:creationId xmlns:a16="http://schemas.microsoft.com/office/drawing/2014/main" id="{6011F695-F34E-DB49-B42A-3F07F0D6A7E9}"/>
              </a:ext>
            </a:extLst>
          </p:cNvPr>
          <p:cNvSpPr/>
          <p:nvPr/>
        </p:nvSpPr>
        <p:spPr>
          <a:xfrm>
            <a:off x="3473595" y="9415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quantity</a:t>
            </a:r>
          </a:p>
        </p:txBody>
      </p:sp>
      <p:sp>
        <p:nvSpPr>
          <p:cNvPr id="102" name="Rectangle 101">
            <a:extLst>
              <a:ext uri="{FF2B5EF4-FFF2-40B4-BE49-F238E27FC236}">
                <a16:creationId xmlns:a16="http://schemas.microsoft.com/office/drawing/2014/main" id="{A22EB792-C97E-4642-A464-CEC85312F227}"/>
              </a:ext>
            </a:extLst>
          </p:cNvPr>
          <p:cNvSpPr/>
          <p:nvPr/>
        </p:nvSpPr>
        <p:spPr>
          <a:xfrm>
            <a:off x="5058885" y="5550771"/>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3" name="Rectangle 102">
            <a:extLst>
              <a:ext uri="{FF2B5EF4-FFF2-40B4-BE49-F238E27FC236}">
                <a16:creationId xmlns:a16="http://schemas.microsoft.com/office/drawing/2014/main" id="{74C42C28-D696-A94B-BC35-771AD2E12C12}"/>
              </a:ext>
            </a:extLst>
          </p:cNvPr>
          <p:cNvSpPr/>
          <p:nvPr/>
        </p:nvSpPr>
        <p:spPr>
          <a:xfrm>
            <a:off x="1964801" y="2552998"/>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5" name="Oval 104">
            <a:extLst>
              <a:ext uri="{FF2B5EF4-FFF2-40B4-BE49-F238E27FC236}">
                <a16:creationId xmlns:a16="http://schemas.microsoft.com/office/drawing/2014/main" id="{E04C7F98-D22C-4542-9307-D9BBD3797BAD}"/>
              </a:ext>
            </a:extLst>
          </p:cNvPr>
          <p:cNvSpPr/>
          <p:nvPr/>
        </p:nvSpPr>
        <p:spPr>
          <a:xfrm>
            <a:off x="10390292" y="663587"/>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9E42AE4A-BD51-6D43-9F52-0DF5ECD88175}"/>
              </a:ext>
            </a:extLst>
          </p:cNvPr>
          <p:cNvSpPr/>
          <p:nvPr/>
        </p:nvSpPr>
        <p:spPr>
          <a:xfrm>
            <a:off x="10056767" y="143498"/>
            <a:ext cx="782911"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first</a:t>
            </a:r>
          </a:p>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7" name="Oval 106">
            <a:extLst>
              <a:ext uri="{FF2B5EF4-FFF2-40B4-BE49-F238E27FC236}">
                <a16:creationId xmlns:a16="http://schemas.microsoft.com/office/drawing/2014/main" id="{2FB1D081-6DDC-D743-8FBD-053BED8D3902}"/>
              </a:ext>
            </a:extLst>
          </p:cNvPr>
          <p:cNvSpPr/>
          <p:nvPr/>
        </p:nvSpPr>
        <p:spPr>
          <a:xfrm>
            <a:off x="10980295" y="652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a:extLst>
              <a:ext uri="{FF2B5EF4-FFF2-40B4-BE49-F238E27FC236}">
                <a16:creationId xmlns:a16="http://schemas.microsoft.com/office/drawing/2014/main" id="{C59C3169-74EC-464D-81B1-169BC325AA68}"/>
              </a:ext>
            </a:extLst>
          </p:cNvPr>
          <p:cNvSpPr/>
          <p:nvPr/>
        </p:nvSpPr>
        <p:spPr>
          <a:xfrm>
            <a:off x="10744199" y="149032"/>
            <a:ext cx="688193"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last</a:t>
            </a:r>
          </a:p>
          <a:p>
            <a:pPr algn="ctr"/>
            <a:r>
              <a:rPr lang="en-GB" sz="1600" dirty="0">
                <a:solidFill>
                  <a:schemeClr val="tx1"/>
                </a:solidFill>
                <a:latin typeface="Consolas" panose="020B0609020204030204" pitchFamily="49" charset="0"/>
                <a:cs typeface="Consolas" panose="020B0609020204030204" pitchFamily="49" charset="0"/>
              </a:rPr>
              <a:t>name</a:t>
            </a:r>
          </a:p>
        </p:txBody>
      </p:sp>
      <p:sp>
        <p:nvSpPr>
          <p:cNvPr id="109" name="Rectangle 108">
            <a:extLst>
              <a:ext uri="{FF2B5EF4-FFF2-40B4-BE49-F238E27FC236}">
                <a16:creationId xmlns:a16="http://schemas.microsoft.com/office/drawing/2014/main" id="{34274497-FD1C-074C-AB69-81E198EC6B10}"/>
              </a:ext>
            </a:extLst>
          </p:cNvPr>
          <p:cNvSpPr/>
          <p:nvPr/>
        </p:nvSpPr>
        <p:spPr>
          <a:xfrm>
            <a:off x="9381795" y="175151"/>
            <a:ext cx="79835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phone</a:t>
            </a:r>
          </a:p>
        </p:txBody>
      </p:sp>
      <p:sp>
        <p:nvSpPr>
          <p:cNvPr id="110" name="Oval 109">
            <a:extLst>
              <a:ext uri="{FF2B5EF4-FFF2-40B4-BE49-F238E27FC236}">
                <a16:creationId xmlns:a16="http://schemas.microsoft.com/office/drawing/2014/main" id="{17E19EF4-2B44-5B4B-8F53-2D8E8C15DC91}"/>
              </a:ext>
            </a:extLst>
          </p:cNvPr>
          <p:cNvSpPr/>
          <p:nvPr/>
        </p:nvSpPr>
        <p:spPr>
          <a:xfrm>
            <a:off x="9810978" y="655250"/>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a:extLst>
              <a:ext uri="{FF2B5EF4-FFF2-40B4-BE49-F238E27FC236}">
                <a16:creationId xmlns:a16="http://schemas.microsoft.com/office/drawing/2014/main" id="{D5662DF4-2B9A-2E41-95B7-7BC911525354}"/>
              </a:ext>
            </a:extLst>
          </p:cNvPr>
          <p:cNvSpPr/>
          <p:nvPr/>
        </p:nvSpPr>
        <p:spPr>
          <a:xfrm>
            <a:off x="1964801" y="2946825"/>
            <a:ext cx="1260000"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price</a:t>
            </a:r>
          </a:p>
        </p:txBody>
      </p:sp>
      <p:sp>
        <p:nvSpPr>
          <p:cNvPr id="112" name="Oval 111">
            <a:extLst>
              <a:ext uri="{FF2B5EF4-FFF2-40B4-BE49-F238E27FC236}">
                <a16:creationId xmlns:a16="http://schemas.microsoft.com/office/drawing/2014/main" id="{AAFA0B00-EFF9-0A42-B146-A86425A952BB}"/>
              </a:ext>
            </a:extLst>
          </p:cNvPr>
          <p:cNvSpPr/>
          <p:nvPr/>
        </p:nvSpPr>
        <p:spPr>
          <a:xfrm>
            <a:off x="2951030" y="305482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E3C19F87-3C70-E346-AC65-A0ADA99614C7}"/>
              </a:ext>
            </a:extLst>
          </p:cNvPr>
          <p:cNvSpPr/>
          <p:nvPr/>
        </p:nvSpPr>
        <p:spPr>
          <a:xfrm>
            <a:off x="2951030" y="2680982"/>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F9BFC741-540B-054F-B755-6508541F07D7}"/>
              </a:ext>
            </a:extLst>
          </p:cNvPr>
          <p:cNvSpPr/>
          <p:nvPr/>
        </p:nvSpPr>
        <p:spPr>
          <a:xfrm>
            <a:off x="9953641" y="2237070"/>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D4FA147D-8730-CE41-BDC9-039CB70DCAFD}"/>
              </a:ext>
            </a:extLst>
          </p:cNvPr>
          <p:cNvSpPr/>
          <p:nvPr/>
        </p:nvSpPr>
        <p:spPr>
          <a:xfrm>
            <a:off x="10839678" y="2234267"/>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tangle 116">
            <a:extLst>
              <a:ext uri="{FF2B5EF4-FFF2-40B4-BE49-F238E27FC236}">
                <a16:creationId xmlns:a16="http://schemas.microsoft.com/office/drawing/2014/main" id="{5FA361B0-D449-9C4C-BB78-4E5048FD83CC}"/>
              </a:ext>
            </a:extLst>
          </p:cNvPr>
          <p:cNvSpPr/>
          <p:nvPr/>
        </p:nvSpPr>
        <p:spPr>
          <a:xfrm>
            <a:off x="8871164" y="2559966"/>
            <a:ext cx="163249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registration date</a:t>
            </a:r>
          </a:p>
        </p:txBody>
      </p:sp>
      <p:sp>
        <p:nvSpPr>
          <p:cNvPr id="118" name="Rectangle 117">
            <a:extLst>
              <a:ext uri="{FF2B5EF4-FFF2-40B4-BE49-F238E27FC236}">
                <a16:creationId xmlns:a16="http://schemas.microsoft.com/office/drawing/2014/main" id="{E9A1270C-F3BB-CC43-B690-CCAD6E39BEA6}"/>
              </a:ext>
            </a:extLst>
          </p:cNvPr>
          <p:cNvSpPr/>
          <p:nvPr/>
        </p:nvSpPr>
        <p:spPr>
          <a:xfrm>
            <a:off x="10476125" y="2565500"/>
            <a:ext cx="1541704"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registration time</a:t>
            </a:r>
          </a:p>
        </p:txBody>
      </p:sp>
      <p:sp>
        <p:nvSpPr>
          <p:cNvPr id="119" name="Oval 118">
            <a:extLst>
              <a:ext uri="{FF2B5EF4-FFF2-40B4-BE49-F238E27FC236}">
                <a16:creationId xmlns:a16="http://schemas.microsoft.com/office/drawing/2014/main" id="{2EB4AFCB-B5BD-734C-BA63-A5D18CAB60C6}"/>
              </a:ext>
            </a:extLst>
          </p:cNvPr>
          <p:cNvSpPr/>
          <p:nvPr/>
        </p:nvSpPr>
        <p:spPr>
          <a:xfrm>
            <a:off x="6316341" y="54709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a:extLst>
              <a:ext uri="{FF2B5EF4-FFF2-40B4-BE49-F238E27FC236}">
                <a16:creationId xmlns:a16="http://schemas.microsoft.com/office/drawing/2014/main" id="{15D77224-0DAC-3147-8706-9B1BB4CCB387}"/>
              </a:ext>
            </a:extLst>
          </p:cNvPr>
          <p:cNvSpPr/>
          <p:nvPr/>
        </p:nvSpPr>
        <p:spPr>
          <a:xfrm>
            <a:off x="6019798" y="100545"/>
            <a:ext cx="782911"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date</a:t>
            </a:r>
          </a:p>
        </p:txBody>
      </p:sp>
      <p:sp>
        <p:nvSpPr>
          <p:cNvPr id="121" name="Oval 120">
            <a:extLst>
              <a:ext uri="{FF2B5EF4-FFF2-40B4-BE49-F238E27FC236}">
                <a16:creationId xmlns:a16="http://schemas.microsoft.com/office/drawing/2014/main" id="{C3CA16AD-DD09-434C-8144-8C8F37B2C2BD}"/>
              </a:ext>
            </a:extLst>
          </p:cNvPr>
          <p:cNvSpPr/>
          <p:nvPr/>
        </p:nvSpPr>
        <p:spPr>
          <a:xfrm>
            <a:off x="6862800" y="54415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121">
            <a:extLst>
              <a:ext uri="{FF2B5EF4-FFF2-40B4-BE49-F238E27FC236}">
                <a16:creationId xmlns:a16="http://schemas.microsoft.com/office/drawing/2014/main" id="{296DDCE3-065C-9243-9576-A90EA92ADA97}"/>
              </a:ext>
            </a:extLst>
          </p:cNvPr>
          <p:cNvSpPr/>
          <p:nvPr/>
        </p:nvSpPr>
        <p:spPr>
          <a:xfrm>
            <a:off x="6642269" y="106939"/>
            <a:ext cx="688193"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time</a:t>
            </a:r>
          </a:p>
        </p:txBody>
      </p:sp>
      <p:sp>
        <p:nvSpPr>
          <p:cNvPr id="123" name="Oval 122">
            <a:extLst>
              <a:ext uri="{FF2B5EF4-FFF2-40B4-BE49-F238E27FC236}">
                <a16:creationId xmlns:a16="http://schemas.microsoft.com/office/drawing/2014/main" id="{7E6B104E-0CD1-4946-BE7A-50FC31B8CF84}"/>
              </a:ext>
            </a:extLst>
          </p:cNvPr>
          <p:cNvSpPr/>
          <p:nvPr/>
        </p:nvSpPr>
        <p:spPr>
          <a:xfrm>
            <a:off x="5782943" y="233235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D05F8D4F-66CF-B24A-BB22-078AA39885A9}"/>
              </a:ext>
            </a:extLst>
          </p:cNvPr>
          <p:cNvSpPr/>
          <p:nvPr/>
        </p:nvSpPr>
        <p:spPr>
          <a:xfrm>
            <a:off x="6317977" y="232941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55937A37-A53B-024B-B32C-AC554B513847}"/>
              </a:ext>
            </a:extLst>
          </p:cNvPr>
          <p:cNvSpPr/>
          <p:nvPr/>
        </p:nvSpPr>
        <p:spPr>
          <a:xfrm>
            <a:off x="6970254" y="2332355"/>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8EA45BA0-080B-7E42-9397-A1E623461C6C}"/>
              </a:ext>
            </a:extLst>
          </p:cNvPr>
          <p:cNvSpPr/>
          <p:nvPr/>
        </p:nvSpPr>
        <p:spPr>
          <a:xfrm>
            <a:off x="7527599" y="2329411"/>
            <a:ext cx="216000" cy="216000"/>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a:extLst>
              <a:ext uri="{FF2B5EF4-FFF2-40B4-BE49-F238E27FC236}">
                <a16:creationId xmlns:a16="http://schemas.microsoft.com/office/drawing/2014/main" id="{822CC8A7-4D4A-C547-8C92-D0622D1C7CBA}"/>
              </a:ext>
            </a:extLst>
          </p:cNvPr>
          <p:cNvSpPr/>
          <p:nvPr/>
        </p:nvSpPr>
        <p:spPr>
          <a:xfrm>
            <a:off x="5192560" y="2689013"/>
            <a:ext cx="983802"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payment type</a:t>
            </a:r>
          </a:p>
        </p:txBody>
      </p:sp>
      <p:sp>
        <p:nvSpPr>
          <p:cNvPr id="128" name="Rectangle 127">
            <a:extLst>
              <a:ext uri="{FF2B5EF4-FFF2-40B4-BE49-F238E27FC236}">
                <a16:creationId xmlns:a16="http://schemas.microsoft.com/office/drawing/2014/main" id="{6F70B8C2-795D-2B43-9864-97625B22261C}"/>
              </a:ext>
            </a:extLst>
          </p:cNvPr>
          <p:cNvSpPr/>
          <p:nvPr/>
        </p:nvSpPr>
        <p:spPr>
          <a:xfrm>
            <a:off x="6139553" y="2600036"/>
            <a:ext cx="635959" cy="3451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card</a:t>
            </a:r>
          </a:p>
        </p:txBody>
      </p:sp>
      <p:sp>
        <p:nvSpPr>
          <p:cNvPr id="129" name="Rectangle 128">
            <a:extLst>
              <a:ext uri="{FF2B5EF4-FFF2-40B4-BE49-F238E27FC236}">
                <a16:creationId xmlns:a16="http://schemas.microsoft.com/office/drawing/2014/main" id="{8BE7FF64-7C14-2840-9169-79185184C0CD}"/>
              </a:ext>
            </a:extLst>
          </p:cNvPr>
          <p:cNvSpPr/>
          <p:nvPr/>
        </p:nvSpPr>
        <p:spPr>
          <a:xfrm>
            <a:off x="6738554" y="2675213"/>
            <a:ext cx="635959"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card type</a:t>
            </a:r>
          </a:p>
        </p:txBody>
      </p:sp>
      <p:sp>
        <p:nvSpPr>
          <p:cNvPr id="130" name="Rectangle 129">
            <a:extLst>
              <a:ext uri="{FF2B5EF4-FFF2-40B4-BE49-F238E27FC236}">
                <a16:creationId xmlns:a16="http://schemas.microsoft.com/office/drawing/2014/main" id="{D15521BA-EBAF-6F4F-951E-35BE00164C71}"/>
              </a:ext>
            </a:extLst>
          </p:cNvPr>
          <p:cNvSpPr/>
          <p:nvPr/>
        </p:nvSpPr>
        <p:spPr>
          <a:xfrm>
            <a:off x="7366056" y="2670307"/>
            <a:ext cx="774087" cy="43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anose="020B0609020204030204" pitchFamily="49" charset="0"/>
                <a:cs typeface="Consolas" panose="020B0609020204030204" pitchFamily="49" charset="0"/>
              </a:rPr>
              <a:t>total price</a:t>
            </a:r>
          </a:p>
        </p:txBody>
      </p:sp>
      <p:cxnSp>
        <p:nvCxnSpPr>
          <p:cNvPr id="131" name="Straight Connector 130">
            <a:extLst>
              <a:ext uri="{FF2B5EF4-FFF2-40B4-BE49-F238E27FC236}">
                <a16:creationId xmlns:a16="http://schemas.microsoft.com/office/drawing/2014/main" id="{C045ED9C-5FC3-5445-B3C4-3F2D80DCE038}"/>
              </a:ext>
            </a:extLst>
          </p:cNvPr>
          <p:cNvCxnSpPr>
            <a:cxnSpLocks/>
            <a:endCxn id="126" idx="1"/>
          </p:cNvCxnSpPr>
          <p:nvPr/>
        </p:nvCxnSpPr>
        <p:spPr>
          <a:xfrm>
            <a:off x="7050091" y="1840831"/>
            <a:ext cx="509140" cy="520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2AF926B-635A-584A-9C2D-A7BBEF5486BF}"/>
              </a:ext>
            </a:extLst>
          </p:cNvPr>
          <p:cNvCxnSpPr>
            <a:cxnSpLocks/>
            <a:endCxn id="97" idx="4"/>
          </p:cNvCxnSpPr>
          <p:nvPr/>
        </p:nvCxnSpPr>
        <p:spPr>
          <a:xfrm flipV="1">
            <a:off x="5911798" y="763095"/>
            <a:ext cx="0"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02977D9-BD20-7340-9641-1F103CC6297A}"/>
              </a:ext>
            </a:extLst>
          </p:cNvPr>
          <p:cNvCxnSpPr>
            <a:cxnSpLocks/>
            <a:stCxn id="49" idx="0"/>
            <a:endCxn id="119" idx="4"/>
          </p:cNvCxnSpPr>
          <p:nvPr/>
        </p:nvCxnSpPr>
        <p:spPr>
          <a:xfrm flipV="1">
            <a:off x="6420091" y="763095"/>
            <a:ext cx="4250"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3F112DD-F99A-DB4E-B347-50CBF323B1E7}"/>
              </a:ext>
            </a:extLst>
          </p:cNvPr>
          <p:cNvCxnSpPr>
            <a:cxnSpLocks/>
            <a:endCxn id="121" idx="4"/>
          </p:cNvCxnSpPr>
          <p:nvPr/>
        </p:nvCxnSpPr>
        <p:spPr>
          <a:xfrm flipV="1">
            <a:off x="6970254" y="760151"/>
            <a:ext cx="546" cy="299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EF83287-E5AD-0E42-94E7-2676E33C8293}"/>
              </a:ext>
            </a:extLst>
          </p:cNvPr>
          <p:cNvCxnSpPr>
            <a:cxnSpLocks/>
            <a:stCxn id="54" idx="0"/>
            <a:endCxn id="99" idx="4"/>
          </p:cNvCxnSpPr>
          <p:nvPr/>
        </p:nvCxnSpPr>
        <p:spPr>
          <a:xfrm flipV="1">
            <a:off x="4089335" y="760151"/>
            <a:ext cx="0" cy="374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232FC92-82BF-0F48-8293-091AE46D88CD}"/>
              </a:ext>
            </a:extLst>
          </p:cNvPr>
          <p:cNvCxnSpPr>
            <a:cxnSpLocks/>
            <a:endCxn id="91" idx="4"/>
          </p:cNvCxnSpPr>
          <p:nvPr/>
        </p:nvCxnSpPr>
        <p:spPr>
          <a:xfrm flipV="1">
            <a:off x="1392906" y="760151"/>
            <a:ext cx="0" cy="307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9E8300A-CAB7-B24F-8EFA-CCE4231C72AA}"/>
              </a:ext>
            </a:extLst>
          </p:cNvPr>
          <p:cNvCxnSpPr>
            <a:cxnSpLocks/>
            <a:endCxn id="95" idx="4"/>
          </p:cNvCxnSpPr>
          <p:nvPr/>
        </p:nvCxnSpPr>
        <p:spPr>
          <a:xfrm flipV="1">
            <a:off x="1945424" y="773436"/>
            <a:ext cx="0" cy="2939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B71462-3C09-2D41-BECC-63B5E061B855}"/>
              </a:ext>
            </a:extLst>
          </p:cNvPr>
          <p:cNvCxnSpPr>
            <a:cxnSpLocks/>
            <a:endCxn id="114" idx="6"/>
          </p:cNvCxnSpPr>
          <p:nvPr/>
        </p:nvCxnSpPr>
        <p:spPr>
          <a:xfrm flipH="1">
            <a:off x="3167030" y="2788982"/>
            <a:ext cx="287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A90117F-D551-8A4C-8554-C8993EB5B605}"/>
              </a:ext>
            </a:extLst>
          </p:cNvPr>
          <p:cNvCxnSpPr>
            <a:cxnSpLocks/>
            <a:endCxn id="112" idx="6"/>
          </p:cNvCxnSpPr>
          <p:nvPr/>
        </p:nvCxnSpPr>
        <p:spPr>
          <a:xfrm flipH="1">
            <a:off x="3167030" y="3162825"/>
            <a:ext cx="2935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3124EAA-F333-EB4E-8982-3BC9E504015B}"/>
              </a:ext>
            </a:extLst>
          </p:cNvPr>
          <p:cNvCxnSpPr>
            <a:cxnSpLocks/>
            <a:stCxn id="40" idx="3"/>
            <a:endCxn id="167" idx="2"/>
          </p:cNvCxnSpPr>
          <p:nvPr/>
        </p:nvCxnSpPr>
        <p:spPr>
          <a:xfrm>
            <a:off x="4720547" y="5766771"/>
            <a:ext cx="3826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3AEA6EE6-B14B-3B4B-9B58-537B103FE265}"/>
              </a:ext>
            </a:extLst>
          </p:cNvPr>
          <p:cNvSpPr/>
          <p:nvPr/>
        </p:nvSpPr>
        <p:spPr>
          <a:xfrm>
            <a:off x="5103243" y="5658771"/>
            <a:ext cx="216000" cy="216000"/>
          </a:xfrm>
          <a:prstGeom prst="ellipse">
            <a:avLst/>
          </a:prstGeom>
          <a:solidFill>
            <a:schemeClr val="tx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0" name="Straight Connector 169">
            <a:extLst>
              <a:ext uri="{FF2B5EF4-FFF2-40B4-BE49-F238E27FC236}">
                <a16:creationId xmlns:a16="http://schemas.microsoft.com/office/drawing/2014/main" id="{2128316D-9B42-4742-A54F-14B5102DE719}"/>
              </a:ext>
            </a:extLst>
          </p:cNvPr>
          <p:cNvCxnSpPr>
            <a:cxnSpLocks/>
            <a:stCxn id="123" idx="0"/>
          </p:cNvCxnSpPr>
          <p:nvPr/>
        </p:nvCxnSpPr>
        <p:spPr>
          <a:xfrm flipV="1">
            <a:off x="5890943" y="1970805"/>
            <a:ext cx="0" cy="361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E8076AC-3811-EB48-9633-D6428A356002}"/>
              </a:ext>
            </a:extLst>
          </p:cNvPr>
          <p:cNvCxnSpPr>
            <a:cxnSpLocks/>
            <a:stCxn id="49" idx="2"/>
            <a:endCxn id="124" idx="0"/>
          </p:cNvCxnSpPr>
          <p:nvPr/>
        </p:nvCxnSpPr>
        <p:spPr>
          <a:xfrm>
            <a:off x="6420091" y="1962908"/>
            <a:ext cx="5886" cy="3665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1C4E8F8-BE3F-114B-BDB2-B3531C117552}"/>
              </a:ext>
            </a:extLst>
          </p:cNvPr>
          <p:cNvCxnSpPr>
            <a:cxnSpLocks/>
            <a:stCxn id="125" idx="1"/>
          </p:cNvCxnSpPr>
          <p:nvPr/>
        </p:nvCxnSpPr>
        <p:spPr>
          <a:xfrm flipH="1" flipV="1">
            <a:off x="6792977" y="1970804"/>
            <a:ext cx="208909" cy="3931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39E00B3-6A70-1F4F-AD1D-737CE784720C}"/>
              </a:ext>
            </a:extLst>
          </p:cNvPr>
          <p:cNvCxnSpPr>
            <a:cxnSpLocks/>
            <a:endCxn id="115" idx="0"/>
          </p:cNvCxnSpPr>
          <p:nvPr/>
        </p:nvCxnSpPr>
        <p:spPr>
          <a:xfrm>
            <a:off x="10061641" y="1970804"/>
            <a:ext cx="0" cy="2662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FE91B1B-A19E-D441-AB87-897EEC8BDC2B}"/>
              </a:ext>
            </a:extLst>
          </p:cNvPr>
          <p:cNvCxnSpPr>
            <a:cxnSpLocks/>
            <a:stCxn id="116" idx="0"/>
          </p:cNvCxnSpPr>
          <p:nvPr/>
        </p:nvCxnSpPr>
        <p:spPr>
          <a:xfrm flipH="1" flipV="1">
            <a:off x="10947677" y="1976338"/>
            <a:ext cx="1" cy="2579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BBCF624-70AD-6A42-AFA6-BF74A5D7CE6F}"/>
              </a:ext>
            </a:extLst>
          </p:cNvPr>
          <p:cNvCxnSpPr>
            <a:cxnSpLocks/>
            <a:endCxn id="107" idx="4"/>
          </p:cNvCxnSpPr>
          <p:nvPr/>
        </p:nvCxnSpPr>
        <p:spPr>
          <a:xfrm flipV="1">
            <a:off x="11088295" y="868151"/>
            <a:ext cx="0" cy="1992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8E2F1B8-3E01-B04D-8507-B203AE36699A}"/>
              </a:ext>
            </a:extLst>
          </p:cNvPr>
          <p:cNvCxnSpPr>
            <a:cxnSpLocks/>
            <a:stCxn id="43" idx="0"/>
            <a:endCxn id="105" idx="4"/>
          </p:cNvCxnSpPr>
          <p:nvPr/>
        </p:nvCxnSpPr>
        <p:spPr>
          <a:xfrm flipH="1" flipV="1">
            <a:off x="10498292" y="879587"/>
            <a:ext cx="5366" cy="1912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6C9B300-42DB-B04C-A621-1B0A34DD11ED}"/>
              </a:ext>
            </a:extLst>
          </p:cNvPr>
          <p:cNvCxnSpPr>
            <a:cxnSpLocks/>
            <a:endCxn id="110" idx="4"/>
          </p:cNvCxnSpPr>
          <p:nvPr/>
        </p:nvCxnSpPr>
        <p:spPr>
          <a:xfrm flipV="1">
            <a:off x="9918978" y="871250"/>
            <a:ext cx="0" cy="209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42ACB4F7-05B6-F24C-B798-FCEE9F3F1509}"/>
              </a:ext>
            </a:extLst>
          </p:cNvPr>
          <p:cNvSpPr txBox="1"/>
          <p:nvPr/>
        </p:nvSpPr>
        <p:spPr>
          <a:xfrm>
            <a:off x="4089335" y="3433538"/>
            <a:ext cx="745717"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(1,1)</a:t>
            </a:r>
          </a:p>
        </p:txBody>
      </p:sp>
      <p:sp>
        <p:nvSpPr>
          <p:cNvPr id="198" name="TextBox 197">
            <a:extLst>
              <a:ext uri="{FF2B5EF4-FFF2-40B4-BE49-F238E27FC236}">
                <a16:creationId xmlns:a16="http://schemas.microsoft.com/office/drawing/2014/main" id="{180253CB-33A0-5C41-882A-F061D519A449}"/>
              </a:ext>
            </a:extLst>
          </p:cNvPr>
          <p:cNvSpPr txBox="1"/>
          <p:nvPr/>
        </p:nvSpPr>
        <p:spPr>
          <a:xfrm>
            <a:off x="4089335" y="493149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199" name="TextBox 198">
            <a:extLst>
              <a:ext uri="{FF2B5EF4-FFF2-40B4-BE49-F238E27FC236}">
                <a16:creationId xmlns:a16="http://schemas.microsoft.com/office/drawing/2014/main" id="{AABC3FA9-DFB5-2844-A820-B157E245E22A}"/>
              </a:ext>
            </a:extLst>
          </p:cNvPr>
          <p:cNvSpPr txBox="1"/>
          <p:nvPr/>
        </p:nvSpPr>
        <p:spPr>
          <a:xfrm>
            <a:off x="2666657" y="5660077"/>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0" name="TextBox 199">
            <a:extLst>
              <a:ext uri="{FF2B5EF4-FFF2-40B4-BE49-F238E27FC236}">
                <a16:creationId xmlns:a16="http://schemas.microsoft.com/office/drawing/2014/main" id="{00972D11-1191-C74C-993A-2FB47EBC303D}"/>
              </a:ext>
            </a:extLst>
          </p:cNvPr>
          <p:cNvSpPr txBox="1"/>
          <p:nvPr/>
        </p:nvSpPr>
        <p:spPr>
          <a:xfrm>
            <a:off x="1047056" y="1990857"/>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(1,n)</a:t>
            </a:r>
          </a:p>
        </p:txBody>
      </p:sp>
      <p:sp>
        <p:nvSpPr>
          <p:cNvPr id="201" name="TextBox 200">
            <a:extLst>
              <a:ext uri="{FF2B5EF4-FFF2-40B4-BE49-F238E27FC236}">
                <a16:creationId xmlns:a16="http://schemas.microsoft.com/office/drawing/2014/main" id="{74B4D9E6-E053-B444-97A2-1B75B03A20D3}"/>
              </a:ext>
            </a:extLst>
          </p:cNvPr>
          <p:cNvSpPr txBox="1"/>
          <p:nvPr/>
        </p:nvSpPr>
        <p:spPr>
          <a:xfrm>
            <a:off x="2346954" y="115390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2" name="TextBox 201">
            <a:extLst>
              <a:ext uri="{FF2B5EF4-FFF2-40B4-BE49-F238E27FC236}">
                <a16:creationId xmlns:a16="http://schemas.microsoft.com/office/drawing/2014/main" id="{EA97AB4D-D10E-F441-87B9-9648AF9EAF47}"/>
              </a:ext>
            </a:extLst>
          </p:cNvPr>
          <p:cNvSpPr txBox="1"/>
          <p:nvPr/>
        </p:nvSpPr>
        <p:spPr>
          <a:xfrm>
            <a:off x="6992846" y="1131600"/>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(0,1)</a:t>
            </a:r>
          </a:p>
        </p:txBody>
      </p:sp>
      <p:sp>
        <p:nvSpPr>
          <p:cNvPr id="203" name="TextBox 202">
            <a:extLst>
              <a:ext uri="{FF2B5EF4-FFF2-40B4-BE49-F238E27FC236}">
                <a16:creationId xmlns:a16="http://schemas.microsoft.com/office/drawing/2014/main" id="{E1625948-F50C-F549-9B6E-0A0755517685}"/>
              </a:ext>
            </a:extLst>
          </p:cNvPr>
          <p:cNvSpPr txBox="1"/>
          <p:nvPr/>
        </p:nvSpPr>
        <p:spPr>
          <a:xfrm>
            <a:off x="8998938" y="1153905"/>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4" name="TextBox 203">
            <a:extLst>
              <a:ext uri="{FF2B5EF4-FFF2-40B4-BE49-F238E27FC236}">
                <a16:creationId xmlns:a16="http://schemas.microsoft.com/office/drawing/2014/main" id="{2586AB5F-8222-8E4A-B6C2-B426C22F861D}"/>
              </a:ext>
            </a:extLst>
          </p:cNvPr>
          <p:cNvSpPr txBox="1"/>
          <p:nvPr/>
        </p:nvSpPr>
        <p:spPr>
          <a:xfrm>
            <a:off x="4058661" y="2132838"/>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(0,n)</a:t>
            </a:r>
          </a:p>
        </p:txBody>
      </p:sp>
      <p:sp>
        <p:nvSpPr>
          <p:cNvPr id="205" name="TextBox 204">
            <a:extLst>
              <a:ext uri="{FF2B5EF4-FFF2-40B4-BE49-F238E27FC236}">
                <a16:creationId xmlns:a16="http://schemas.microsoft.com/office/drawing/2014/main" id="{F07747B9-31BC-D54D-9FC5-86D467405341}"/>
              </a:ext>
            </a:extLst>
          </p:cNvPr>
          <p:cNvSpPr txBox="1"/>
          <p:nvPr/>
        </p:nvSpPr>
        <p:spPr>
          <a:xfrm>
            <a:off x="5086718" y="1141363"/>
            <a:ext cx="745718" cy="338554"/>
          </a:xfrm>
          <a:prstGeom prst="rect">
            <a:avLst/>
          </a:prstGeom>
          <a:noFill/>
        </p:spPr>
        <p:txBody>
          <a:bodyPr wrap="none" rtlCol="0" anchor="ctr">
            <a:spAutoFit/>
          </a:bodyPr>
          <a:lstStyle/>
          <a:p>
            <a:pPr algn="ctr"/>
            <a:r>
              <a:rPr lang="en-SG" sz="1600" dirty="0">
                <a:latin typeface="Consolas" panose="020B0609020204030204" pitchFamily="49" charset="0"/>
                <a:cs typeface="Consolas" panose="020B0609020204030204" pitchFamily="49" charset="0"/>
              </a:rPr>
              <a:t>(1,n)</a:t>
            </a:r>
          </a:p>
        </p:txBody>
      </p:sp>
      <p:sp>
        <p:nvSpPr>
          <p:cNvPr id="101" name="TextBox 100">
            <a:extLst>
              <a:ext uri="{FF2B5EF4-FFF2-40B4-BE49-F238E27FC236}">
                <a16:creationId xmlns:a16="http://schemas.microsoft.com/office/drawing/2014/main" id="{3BB2CA08-5515-0848-8A3F-1356AB18CE4E}"/>
              </a:ext>
            </a:extLst>
          </p:cNvPr>
          <p:cNvSpPr txBox="1"/>
          <p:nvPr/>
        </p:nvSpPr>
        <p:spPr>
          <a:xfrm>
            <a:off x="6273179" y="3779579"/>
            <a:ext cx="5626618" cy="2585323"/>
          </a:xfrm>
          <a:prstGeom prst="rect">
            <a:avLst/>
          </a:prstGeom>
          <a:noFill/>
        </p:spPr>
        <p:txBody>
          <a:bodyPr wrap="square" rtlCol="0">
            <a:spAutoFit/>
          </a:bodyPr>
          <a:lstStyle/>
          <a:p>
            <a:r>
              <a:rPr lang="en-SG" b="1" u="sng" dirty="0"/>
              <a:t>Some</a:t>
            </a:r>
            <a:r>
              <a:rPr lang="en-SG" b="1" dirty="0"/>
              <a:t> of the constraints not captured by the ERD:</a:t>
            </a:r>
          </a:p>
          <a:p>
            <a:endParaRPr lang="en-SG" b="1" dirty="0"/>
          </a:p>
          <a:p>
            <a:r>
              <a:rPr lang="en-SG" dirty="0"/>
              <a:t>“each item is prepared by a staff member who must be assigned to cook the item’s cuisine”</a:t>
            </a:r>
          </a:p>
          <a:p>
            <a:endParaRPr lang="en-SG" dirty="0"/>
          </a:p>
          <a:p>
            <a:r>
              <a:rPr lang="en-SG" dirty="0"/>
              <a:t>“if an order is made by a member, the member has been registered before or at the same time as the current order.”</a:t>
            </a:r>
          </a:p>
          <a:p>
            <a:endParaRPr lang="en-SG" dirty="0"/>
          </a:p>
        </p:txBody>
      </p:sp>
    </p:spTree>
    <p:extLst>
      <p:ext uri="{BB962C8B-B14F-4D97-AF65-F5344CB8AC3E}">
        <p14:creationId xmlns:p14="http://schemas.microsoft.com/office/powerpoint/2010/main" val="1839632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B00701839A694C99426BB45CC69360" ma:contentTypeVersion="11" ma:contentTypeDescription="Create a new document." ma:contentTypeScope="" ma:versionID="d1659c6412ddb937be45051f5b05946a">
  <xsd:schema xmlns:xsd="http://www.w3.org/2001/XMLSchema" xmlns:xs="http://www.w3.org/2001/XMLSchema" xmlns:p="http://schemas.microsoft.com/office/2006/metadata/properties" xmlns:ns3="b60769e2-796d-4bcb-9a3b-3cbc09cb3c87" targetNamespace="http://schemas.microsoft.com/office/2006/metadata/properties" ma:root="true" ma:fieldsID="3e647e19b5ee986f9d15bed10aaf92fb" ns3:_="">
    <xsd:import namespace="b60769e2-796d-4bcb-9a3b-3cbc09cb3c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0769e2-796d-4bcb-9a3b-3cbc09cb3c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2B291-C34A-49EA-A6D7-8BB04F1119FD}">
  <ds:schemaRefs>
    <ds:schemaRef ds:uri="http://purl.org/dc/dcmitype/"/>
    <ds:schemaRef ds:uri="http://purl.org/dc/elements/1.1/"/>
    <ds:schemaRef ds:uri="http://schemas.openxmlformats.org/package/2006/metadata/core-properties"/>
    <ds:schemaRef ds:uri="http://schemas.microsoft.com/office/2006/metadata/properties"/>
    <ds:schemaRef ds:uri="http://purl.org/dc/terms/"/>
    <ds:schemaRef ds:uri="http://schemas.microsoft.com/office/2006/documentManagement/types"/>
    <ds:schemaRef ds:uri="http://schemas.microsoft.com/office/infopath/2007/PartnerControls"/>
    <ds:schemaRef ds:uri="b60769e2-796d-4bcb-9a3b-3cbc09cb3c87"/>
    <ds:schemaRef ds:uri="http://www.w3.org/XML/1998/namespace"/>
  </ds:schemaRefs>
</ds:datastoreItem>
</file>

<file path=customXml/itemProps2.xml><?xml version="1.0" encoding="utf-8"?>
<ds:datastoreItem xmlns:ds="http://schemas.openxmlformats.org/officeDocument/2006/customXml" ds:itemID="{2ECA17C5-D02C-4687-8344-6503FA2A2B1C}">
  <ds:schemaRefs>
    <ds:schemaRef ds:uri="b60769e2-796d-4bcb-9a3b-3cbc09cb3c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05B03EB-25A9-4B3C-99F3-21C868E21A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4035</TotalTime>
  <Words>1144</Words>
  <Application>Microsoft Macintosh PowerPoint</Application>
  <PresentationFormat>Widescreen</PresentationFormat>
  <Paragraphs>335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Narrow</vt:lpstr>
      <vt:lpstr>Calibri</vt:lpstr>
      <vt:lpstr>Calibri Light</vt:lpstr>
      <vt:lpstr>Consolas</vt:lpstr>
      <vt:lpstr>Office Theme</vt:lpstr>
      <vt:lpstr>Suggested ERD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 Yoga Sidi Prabawa</dc:creator>
  <cp:lastModifiedBy>Ngo Ngoc Phuong Uyen</cp:lastModifiedBy>
  <cp:revision>13</cp:revision>
  <dcterms:created xsi:type="dcterms:W3CDTF">2022-12-28T02:24:31Z</dcterms:created>
  <dcterms:modified xsi:type="dcterms:W3CDTF">2025-09-30T05:18:41Z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0x01010006B00701839A694C99426BB45CC69360</vt:lpwstr>
  </property>
</Properties>
</file>