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ira Code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nDnD5UrB+ZryChYMQM5oseEze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Cod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a3b870d5d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7a3b870d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a4f49b4f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7a4f49b4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a4f49b4f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7a4f49b4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2"/>
          <p:cNvSpPr txBox="1"/>
          <p:nvPr>
            <p:ph idx="2" type="subTitle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" name="Google Shape;36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37" name="Google Shape;37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38" name="Google Shape;38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39" name="Google Shape;39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0" name="Google Shape;40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1" name="Google Shape;41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2" name="Google Shape;42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3" name="Google Shape;43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4" name="Google Shape;44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5" name="Google Shape;45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6" name="Google Shape;46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7" name="Google Shape;47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8" name="Google Shape;48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49" name="Google Shape;49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0" name="Google Shape;50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1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1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1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1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 b="0" i="0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"/>
          <p:cNvSpPr txBox="1"/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Ayudantía </a:t>
            </a:r>
            <a:r>
              <a:rPr lang="en">
                <a:solidFill>
                  <a:schemeClr val="accent2"/>
                </a:solidFill>
              </a:rPr>
              <a:t>‘1’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9" name="Google Shape;229;p1"/>
          <p:cNvSpPr txBox="1"/>
          <p:nvPr>
            <p:ph idx="1" type="subTitle"/>
          </p:nvPr>
        </p:nvSpPr>
        <p:spPr>
          <a:xfrm>
            <a:off x="1413525" y="3317450"/>
            <a:ext cx="4267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Ian Rickmers, Ricardo Hasbún</a:t>
            </a:r>
            <a:endParaRPr/>
          </a:p>
        </p:txBody>
      </p:sp>
      <p:sp>
        <p:nvSpPr>
          <p:cNvPr id="230" name="Google Shape;230;p1"/>
          <p:cNvSpPr txBox="1"/>
          <p:nvPr>
            <p:ph idx="2" type="subTitle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Getopt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" name="Google Shape;231;p1"/>
          <p:cNvSpPr txBox="1"/>
          <p:nvPr>
            <p:ph idx="1" type="subTitle"/>
          </p:nvPr>
        </p:nvSpPr>
        <p:spPr>
          <a:xfrm>
            <a:off x="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Presentación.c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2" name="Google Shape;232;p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Contenido.c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33" name="Google Shape;233;p1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&lt; </a:t>
            </a:r>
            <a:r>
              <a:rPr lang="en"/>
              <a:t>SISTOPE </a:t>
            </a:r>
            <a:r>
              <a:rPr lang="en">
                <a:solidFill>
                  <a:schemeClr val="accent6"/>
                </a:solidFill>
              </a:rPr>
              <a:t>&gt;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34" name="Google Shape;234;p1"/>
          <p:cNvGrpSpPr/>
          <p:nvPr/>
        </p:nvGrpSpPr>
        <p:grpSpPr>
          <a:xfrm>
            <a:off x="7778512" y="1247575"/>
            <a:ext cx="506100" cy="2956675"/>
            <a:chOff x="1413525" y="1247575"/>
            <a:chExt cx="506100" cy="2956675"/>
          </a:xfrm>
        </p:grpSpPr>
        <p:cxnSp>
          <p:nvCxnSpPr>
            <p:cNvPr id="235" name="Google Shape;235;p1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Getopt.c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Contenido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"/>
          <p:cNvSpPr txBox="1"/>
          <p:nvPr>
            <p:ph idx="1" type="body"/>
          </p:nvPr>
        </p:nvSpPr>
        <p:spPr>
          <a:xfrm>
            <a:off x="1286125" y="1963807"/>
            <a:ext cx="6744300" cy="1215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solidFill>
                  <a:schemeClr val="accent6"/>
                </a:solidFill>
              </a:rPr>
              <a:t>Evaluaciones del laboratorio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2000">
                <a:solidFill>
                  <a:schemeClr val="accent6"/>
                </a:solidFill>
              </a:rPr>
              <a:t>Getopt</a:t>
            </a:r>
            <a:endParaRPr sz="2000">
              <a:solidFill>
                <a:schemeClr val="accent6"/>
              </a:solidFill>
            </a:endParaRPr>
          </a:p>
        </p:txBody>
      </p:sp>
      <p:grpSp>
        <p:nvGrpSpPr>
          <p:cNvPr id="244" name="Google Shape;244;p2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45" name="Google Shape;245;p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6" name="Google Shape;246;p2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7" name="Google Shape;247;p2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2"/>
          <p:cNvSpPr txBox="1"/>
          <p:nvPr>
            <p:ph idx="4294967295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a3b870d5d_0_35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Evaluaciones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5" name="Google Shape;255;g27a3b870d5d_0_35"/>
          <p:cNvSpPr txBox="1"/>
          <p:nvPr>
            <p:ph idx="1" type="body"/>
          </p:nvPr>
        </p:nvSpPr>
        <p:spPr>
          <a:xfrm>
            <a:off x="1286125" y="1492575"/>
            <a:ext cx="70143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6"/>
                </a:solidFill>
              </a:rPr>
              <a:t>Programas elaborados en c, desarrollado en parejas: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accent6"/>
                </a:solidFill>
              </a:rPr>
              <a:t>Enunciado 1 : Liberación 04-04-24 ; Entrega 18-04-24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accent6"/>
                </a:solidFill>
              </a:rPr>
              <a:t>Enunciado 2 : Liberación 02-05-24 ; Entrega 23-05-24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accent6"/>
                </a:solidFill>
              </a:rPr>
              <a:t>Enunciado 3 : Liberación 30-05-24 ; Entrega 13-06-24</a:t>
            </a:r>
            <a:endParaRPr sz="1600">
              <a:solidFill>
                <a:schemeClr val="accent6"/>
              </a:solidFill>
            </a:endParaRPr>
          </a:p>
          <a:p>
            <a:pPr indent="-1841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Enunciado 4 : Liberación 20-06-24 ; Entrega 04-07-24</a:t>
            </a:r>
            <a:endParaRPr sz="1600">
              <a:solidFill>
                <a:schemeClr val="accent6"/>
              </a:solidFill>
            </a:endParaRPr>
          </a:p>
        </p:txBody>
      </p:sp>
      <p:grpSp>
        <p:nvGrpSpPr>
          <p:cNvPr id="256" name="Google Shape;256;g27a3b870d5d_0_35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57" name="Google Shape;257;g27a3b870d5d_0_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8" name="Google Shape;258;g27a3b870d5d_0_35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9" name="Google Shape;259;g27a3b870d5d_0_35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g27a3b870d5d_0_35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g27a3b870d5d_0_35"/>
          <p:cNvSpPr txBox="1"/>
          <p:nvPr/>
        </p:nvSpPr>
        <p:spPr>
          <a:xfrm>
            <a:off x="-1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Makefile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g27a3b870d5d_0_35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g27a3b870d5d_0_35"/>
          <p:cNvSpPr txBox="1"/>
          <p:nvPr/>
        </p:nvSpPr>
        <p:spPr>
          <a:xfrm>
            <a:off x="1199850" y="3691912"/>
            <a:ext cx="6744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NL = Promedio(E1,E2,E3,</a:t>
            </a:r>
            <a:r>
              <a:rPr lang="en" sz="16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E4</a:t>
            </a:r>
            <a:r>
              <a:rPr b="0" i="0" lang="en" sz="16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Getopt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269" name="Google Shape;269;p7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7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7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1286125" y="1715088"/>
            <a:ext cx="67443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Función para recibir parámetros a través de la terminal, la cual está incluida en la biblioteca </a:t>
            </a:r>
            <a:r>
              <a:rPr b="0" i="0" lang="en" sz="20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&lt;unistd.h&gt;</a:t>
            </a:r>
            <a:r>
              <a:rPr b="0" i="0" lang="en" sz="2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. Hace uso de banderas para ello.</a:t>
            </a:r>
            <a:endParaRPr b="0" i="0" sz="20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7"/>
          <p:cNvSpPr txBox="1"/>
          <p:nvPr>
            <p:ph idx="4294967295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a4f49b4f5_0_15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 getopt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281" name="Google Shape;281;g27a4f49b4f5_0_15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82" name="Google Shape;282;g27a4f49b4f5_0_1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83" name="Google Shape;283;g27a4f49b4f5_0_15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4" name="Google Shape;284;g27a4f49b4f5_0_15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g27a4f49b4f5_0_15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g27a4f49b4f5_0_15"/>
          <p:cNvSpPr txBox="1"/>
          <p:nvPr>
            <p:ph idx="4294967295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87" name="Google Shape;287;g27a4f49b4f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266825"/>
            <a:ext cx="4953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a4f49b4f5_0_1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 getopt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293" name="Google Shape;293;g27a4f49b4f5_0_1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94" name="Google Shape;294;g27a4f49b4f5_0_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95" name="Google Shape;295;g27a4f49b4f5_0_1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6" name="Google Shape;296;g27a4f49b4f5_0_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g27a4f49b4f5_0_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g27a4f49b4f5_0_1"/>
          <p:cNvSpPr txBox="1"/>
          <p:nvPr>
            <p:ph idx="4294967295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99" name="Google Shape;299;g27a4f49b4f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75" y="1744563"/>
            <a:ext cx="71818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Getopt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305" name="Google Shape;305;p8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06" name="Google Shape;306;p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07" name="Google Shape;307;p8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8" name="Google Shape;308;p8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descr="Captura de pantalla de computadora&#10;&#10;Descripción generada automáticamente" id="310" name="Google Shape;3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838" y="1157200"/>
            <a:ext cx="4488496" cy="30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 txBox="1"/>
          <p:nvPr>
            <p:ph idx="4294967295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Getopt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grpSp>
        <p:nvGrpSpPr>
          <p:cNvPr id="317" name="Google Shape;317;p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18" name="Google Shape;318;p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9" name="Google Shape;319;p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0" name="Google Shape;320;p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Presentación.c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Contenido.h</a:t>
            </a:r>
            <a:endParaRPr b="0" i="0" sz="1400" u="none" cap="none" strike="noStrike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9"/>
          <p:cNvSpPr txBox="1"/>
          <p:nvPr>
            <p:ph idx="4294967295" type="subTitle"/>
          </p:nvPr>
        </p:nvSpPr>
        <p:spPr>
          <a:xfrm>
            <a:off x="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Getopt.c</a:t>
            </a:r>
            <a:endParaRPr b="0" i="0" sz="14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23" name="Google Shape;3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13" y="1943775"/>
            <a:ext cx="76295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