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ira Code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LfOWYlMEtOpdMHiwezRCniUg8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bold.fntdata"/><Relationship Id="rId14" Type="http://schemas.openxmlformats.org/officeDocument/2006/relationships/font" Target="fonts/FiraCode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c37fe62c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7c37fe62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c37fe62c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7c37fe62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c37fe62c4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7c37fe62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c37fe62c4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7c37fe62c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2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" name="Google Shape;36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37" name="Google Shape;37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38" name="Google Shape;38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39" name="Google Shape;39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0" name="Google Shape;40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1" name="Google Shape;41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2" name="Google Shape;42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3" name="Google Shape;43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4" name="Google Shape;44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5" name="Google Shape;45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6" name="Google Shape;46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7" name="Google Shape;47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8" name="Google Shape;48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9" name="Google Shape;49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0" name="Google Shape;50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1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1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1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1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Ayudantia </a:t>
            </a:r>
            <a:r>
              <a:rPr lang="en">
                <a:solidFill>
                  <a:schemeClr val="accent2"/>
                </a:solidFill>
              </a:rPr>
              <a:t>‘2’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9" name="Google Shape;229;p1"/>
          <p:cNvSpPr txBox="1"/>
          <p:nvPr>
            <p:ph idx="1" type="subTitle"/>
          </p:nvPr>
        </p:nvSpPr>
        <p:spPr>
          <a:xfrm>
            <a:off x="1413525" y="3317450"/>
            <a:ext cx="434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Ian Rickmers, Ricardo Hasbun</a:t>
            </a:r>
            <a:endParaRPr/>
          </a:p>
        </p:txBody>
      </p:sp>
      <p:sp>
        <p:nvSpPr>
          <p:cNvPr id="230" name="Google Shape;230;p1"/>
          <p:cNvSpPr txBox="1"/>
          <p:nvPr>
            <p:ph idx="1" type="subTitle"/>
          </p:nvPr>
        </p:nvSpPr>
        <p:spPr>
          <a:xfrm>
            <a:off x="-1" y="4694675"/>
            <a:ext cx="4571925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Makefile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1" name="Google Shape;231;p1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Makefile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2" name="Google Shape;232;p1"/>
          <p:cNvSpPr txBox="1"/>
          <p:nvPr>
            <p:ph idx="1" type="subTitle"/>
          </p:nvPr>
        </p:nvSpPr>
        <p:spPr>
          <a:xfrm>
            <a:off x="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Presentación.c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3" name="Google Shape;233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Contenido.c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4" name="Google Shape;234;p1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&lt; </a:t>
            </a:r>
            <a:r>
              <a:rPr lang="en"/>
              <a:t>SISTOPE </a:t>
            </a:r>
            <a:r>
              <a:rPr lang="en">
                <a:solidFill>
                  <a:schemeClr val="accent6"/>
                </a:solidFill>
              </a:rPr>
              <a:t>&gt;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35" name="Google Shape;235;p1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36" name="Google Shape;236;p1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38" name="Google Shape;238;p1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Contenido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286125" y="2116939"/>
            <a:ext cx="67443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solidFill>
                  <a:schemeClr val="accent6"/>
                </a:solidFill>
              </a:rPr>
              <a:t>Organización del código</a:t>
            </a:r>
            <a:endParaRPr sz="2000">
              <a:solidFill>
                <a:schemeClr val="accent6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solidFill>
                  <a:schemeClr val="accent6"/>
                </a:solidFill>
              </a:rPr>
              <a:t>Makefile</a:t>
            </a:r>
            <a:endParaRPr sz="2000">
              <a:solidFill>
                <a:schemeClr val="accent6"/>
              </a:solidFill>
            </a:endParaRPr>
          </a:p>
        </p:txBody>
      </p:sp>
      <p:grpSp>
        <p:nvGrpSpPr>
          <p:cNvPr id="245" name="Google Shape;245;p2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46" name="Google Shape;246;p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" name="Google Shape;247;p2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8" name="Google Shape;248;p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-1" y="4694675"/>
            <a:ext cx="4571925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2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c37fe62c4_0_7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Organización del código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57" name="Google Shape;257;g27c37fe62c4_0_7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58" name="Google Shape;258;g27c37fe62c4_0_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9" name="Google Shape;259;g27c37fe62c4_0_7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0" name="Google Shape;260;g27c37fe62c4_0_7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g27c37fe62c4_0_7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g27c37fe62c4_0_7"/>
          <p:cNvSpPr txBox="1"/>
          <p:nvPr/>
        </p:nvSpPr>
        <p:spPr>
          <a:xfrm>
            <a:off x="1286125" y="1354250"/>
            <a:ext cx="7080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Para los laboratorios se separa el código en 3 archivos:</a:t>
            </a:r>
            <a:endParaRPr b="0" i="0" sz="2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184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Fira Code"/>
              <a:buAutoNum type="arabicPeriod"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El código principal </a:t>
            </a:r>
            <a:r>
              <a:rPr b="0" i="0" lang="en" sz="2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main.c</a:t>
            </a:r>
            <a:endParaRPr b="0" i="0" sz="2000" u="none" cap="none" strike="noStrike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Fira Code"/>
              <a:buAutoNum type="arabicPeriod"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Las cabeceras de las funciones </a:t>
            </a:r>
            <a:r>
              <a:rPr b="0" i="0" lang="en" sz="2000" u="none" cap="none" strike="noStrik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funciones.h</a:t>
            </a:r>
            <a:endParaRPr b="0" i="0" sz="2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Fira Code"/>
              <a:buAutoNum type="arabicPeriod"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Las funciones </a:t>
            </a:r>
            <a:r>
              <a:rPr b="0" i="0" lang="en" sz="20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funciones.c</a:t>
            </a:r>
            <a:endParaRPr b="0" i="0" sz="2000" u="none" cap="none" strike="noStrike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g27c37fe62c4_0_7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g27c37fe62c4_0_7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65" name="Google Shape;265;g27c37fe62c4_0_7"/>
          <p:cNvPicPr preferRelativeResize="0"/>
          <p:nvPr/>
        </p:nvPicPr>
        <p:blipFill rotWithShape="1">
          <a:blip r:embed="rId3">
            <a:alphaModFix/>
          </a:blip>
          <a:srcRect b="0" l="2118" r="3746" t="2438"/>
          <a:stretch/>
        </p:blipFill>
        <p:spPr>
          <a:xfrm>
            <a:off x="2917037" y="3271125"/>
            <a:ext cx="3309925" cy="9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c37fe62c4_0_19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main.c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71" name="Google Shape;271;g27c37fe62c4_0_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2" name="Google Shape;272;g27c37fe62c4_0_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3" name="Google Shape;273;g27c37fe62c4_0_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4" name="Google Shape;274;g27c37fe62c4_0_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g27c37fe62c4_0_1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g27c37fe62c4_0_19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g27c37fe62c4_0_19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78" name="Google Shape;278;g27c37fe62c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7249" y="1193375"/>
            <a:ext cx="3929503" cy="3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c37fe62c4_1_2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funciones.h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84" name="Google Shape;284;g27c37fe62c4_1_2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85" name="Google Shape;285;g27c37fe62c4_1_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6" name="Google Shape;286;g27c37fe62c4_1_2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7" name="Google Shape;287;g27c37fe62c4_1_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g27c37fe62c4_1_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g27c37fe62c4_1_2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g27c37fe62c4_1_2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91" name="Google Shape;291;g27c37fe62c4_1_2"/>
          <p:cNvPicPr preferRelativeResize="0"/>
          <p:nvPr/>
        </p:nvPicPr>
        <p:blipFill rotWithShape="1">
          <a:blip r:embed="rId3">
            <a:alphaModFix/>
          </a:blip>
          <a:srcRect b="0" l="1457" r="0" t="0"/>
          <a:stretch/>
        </p:blipFill>
        <p:spPr>
          <a:xfrm>
            <a:off x="1878600" y="1758950"/>
            <a:ext cx="564705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c37fe62c4_1_15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funciones.c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97" name="Google Shape;297;g27c37fe62c4_1_15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98" name="Google Shape;298;g27c37fe62c4_1_1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9" name="Google Shape;299;g27c37fe62c4_1_15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g27c37fe62c4_1_15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g27c37fe62c4_1_15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g27c37fe62c4_1_15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g27c37fe62c4_1_15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04" name="Google Shape;304;g27c37fe62c4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625" y="1439150"/>
            <a:ext cx="5844750" cy="20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Makefile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10" name="Google Shape;310;p4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11" name="Google Shape;311;p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" name="Google Shape;312;p4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3" name="Google Shape;313;p4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4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1286125" y="1795263"/>
            <a:ext cx="6744300" cy="1552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Archivo que se utiliza para manejar la compilación de varios programas en conjunto.</a:t>
            </a:r>
            <a:endParaRPr b="0" i="0" sz="20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4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4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Makefile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23" name="Google Shape;323;p5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24" name="Google Shape;324;p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25" name="Google Shape;325;p5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6" name="Google Shape;326;p5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1193875" y="3508876"/>
            <a:ext cx="6744300" cy="6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-Wall = para los warnings</a:t>
            </a:r>
            <a:endParaRPr b="0" i="0" sz="1600" u="none" cap="none" strike="noStrike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31" name="Google Shape;3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450" y="1022175"/>
            <a:ext cx="3905200" cy="26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24" y="1372550"/>
            <a:ext cx="4305350" cy="19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Makefile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38" name="Google Shape;338;p6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39" name="Google Shape;339;p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40" name="Google Shape;340;p6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1" name="Google Shape;341;p6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6"/>
          <p:cNvSpPr txBox="1"/>
          <p:nvPr>
            <p:ph idx="4294967295" type="subTitle"/>
          </p:nvPr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6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Organización.c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45" name="Google Shape;345;p6"/>
          <p:cNvPicPr preferRelativeResize="0"/>
          <p:nvPr/>
        </p:nvPicPr>
        <p:blipFill rotWithShape="1">
          <a:blip r:embed="rId3">
            <a:alphaModFix/>
          </a:blip>
          <a:srcRect b="0" l="0" r="7467" t="0"/>
          <a:stretch/>
        </p:blipFill>
        <p:spPr>
          <a:xfrm>
            <a:off x="1802275" y="1589625"/>
            <a:ext cx="5279251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