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3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8"/>
  </p:normalViewPr>
  <p:slideViewPr>
    <p:cSldViewPr snapToGrid="0" snapToObjects="1">
      <p:cViewPr varScale="1">
        <p:scale>
          <a:sx n="152" d="100"/>
          <a:sy n="152" d="100"/>
        </p:scale>
        <p:origin x="19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1571-DBBF-8A44-9064-FCBE146F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91739-6D15-7B44-8439-60E62F377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6DE8-3F9F-CD42-B67F-2BBABDFB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AFA0A-01DB-244C-A446-18B5BF36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6622E-D1C4-ED42-AC7D-DACABE3B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4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FC16-7EDC-DA45-A2D7-F012039F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22C6A-2843-F84F-98F4-C44143977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3927-A070-064C-940C-E43EA190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7A9C-DB9F-194F-B61F-C31606B9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97C2-F12B-F54E-A6C0-EF4A2F61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7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BBE38-B78F-0941-B465-FBFFC8CD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1F838-8491-8D44-B028-09D68D6AD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56DC-AD46-AE49-B0DD-AAF6B525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D91BE-70C9-974D-8F77-4904F477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4C77B-3D98-8547-98CB-19EE47BC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6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A069-64FD-DE4F-95CD-D1CCBF0D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61AF2-49F2-0E47-B156-F082129C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79A8E-560B-6349-9F5F-321644C8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1393D-EBAA-4E4D-B89B-6C6C87C2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492B8-5941-1741-B761-A4D5F45A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56DD-2050-3A4F-8133-18748614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C37B0-7408-7A41-83EA-C86832CB0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5021F-796F-A747-AE12-DED5BD44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7F7A-9947-DC40-831F-FF26BC50D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2346-FF14-3342-9E57-9917D4B96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D6A8-2715-DC4E-80D1-A204713E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274D-0AEC-7140-AA71-E146B7D4C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DBC48-7AE6-AF45-BFE8-2AD0E5B3D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8EB2F-FC91-E942-A633-30FE066C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9497-A75D-0D47-92A7-08CED5C1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C4CA1-26CE-3B48-8617-28DBF817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3E99-15FC-DC43-86E8-05F16A84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AD6DB-CC38-7742-904D-9806EC15B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9742E-D732-5F47-9ED3-CB47EB0F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9E723-64F5-DA4B-9544-8A741C623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B05DE-AABA-D547-9E35-255FEE615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0732F-BC7A-674A-854B-89505FD1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23AE6-E777-4B45-A607-E3E61C38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6D101-050A-4943-8C92-A68D15F4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B68-62FE-4549-B272-E5C0FDD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E677C-B483-A940-B471-1005A816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42AD8-4B4B-F64B-8F7B-134C49AC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11BB9-C267-134A-9700-F60194A6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A447C6-A4CC-CD4F-A0D9-83CA3F9B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F7BCE-BE7F-5E48-9579-B8096A40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B3215-3309-A442-9F84-3CD40979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3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1E97-461E-7849-96E0-FF8049D30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0DAE-5526-7140-A11B-39E4746BD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DF732-1731-074A-9B3D-85E1D79C9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FD9EA-DD5C-8547-857A-688459AF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BC85C-02B1-DD4A-BDC8-94886F7A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F6194-BAB6-F144-BF89-3E573EEF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2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978C-E3C1-D445-B270-90A42FD62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FCFB2-C42E-EF45-85D2-CC7B41982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23153-8347-4E4C-8F7F-46D6084E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FF63-446D-764C-92B0-B44E5DE1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59E0D-7D5D-1346-A050-38ABF644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C5EC9-AF3E-5442-81EC-739E4CC7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16CA6-B157-AD41-B366-DCA6E41C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DD7E-9E6B-AE4E-A1F9-6DCCBE776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2154-9CEF-9B43-B035-6FB4E6141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829F-9ABB-D140-A9C6-2E88EC5D38F0}" type="datetimeFigureOut">
              <a:rPr lang="en-US" smtClean="0"/>
              <a:t>1/23/22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D93AC-1A7B-824B-A1EE-12DB6FDB2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D588-4CEE-934B-9D5A-FA4C5C151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3E55-0319-3F42-B1A8-E25FABAA4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6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0983-9293-1E4A-AE01-E52A8FF2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1618-2D26-794C-9B1B-C5B23644B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0C438-FF3F-7748-9968-8F1B6C734A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Teams (32)</a:t>
            </a:r>
          </a:p>
          <a:p>
            <a:r>
              <a:rPr lang="en-US" dirty="0"/>
              <a:t>Players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66115C-2DFF-A14C-BF7E-5AA093011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NBA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8B20B-E933-FD46-BB93-2CF6D2CB908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Teams (32)</a:t>
            </a:r>
          </a:p>
          <a:p>
            <a:r>
              <a:rPr lang="en-US" dirty="0"/>
              <a:t>Players</a:t>
            </a:r>
          </a:p>
        </p:txBody>
      </p:sp>
    </p:spTree>
    <p:extLst>
      <p:ext uri="{BB962C8B-B14F-4D97-AF65-F5344CB8AC3E}">
        <p14:creationId xmlns:p14="http://schemas.microsoft.com/office/powerpoint/2010/main" val="30190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8936-D029-2743-A276-2ED22371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2E63-10FF-0A42-B557-B6C8725B0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&gt;&gt;&gt; from </a:t>
            </a:r>
            <a:r>
              <a:rPr lang="en-US" dirty="0" err="1"/>
              <a:t>fantasy_opt</a:t>
            </a:r>
            <a:r>
              <a:rPr lang="en-US" dirty="0"/>
              <a:t> import League, Team</a:t>
            </a:r>
          </a:p>
          <a:p>
            <a:pPr marL="0" indent="0">
              <a:buNone/>
            </a:pPr>
            <a:r>
              <a:rPr lang="en-US" dirty="0"/>
              <a:t>&gt;&gt;&gt; NBA = League([Team(’GSW’), Team(‘Grizzles’)….])</a:t>
            </a:r>
          </a:p>
          <a:p>
            <a:pPr marL="0" indent="0">
              <a:buNone/>
            </a:pPr>
            <a:r>
              <a:rPr lang="en-US" dirty="0"/>
              <a:t>&gt;&gt;&gt; NFL = League([Team(“Green Bay Packers”)…])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StephCurry</a:t>
            </a:r>
            <a:r>
              <a:rPr lang="en-US" dirty="0"/>
              <a:t> = Player(….)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StephCurry.stats_df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(columns=[‘Team’, ‘Game’])</a:t>
            </a:r>
          </a:p>
        </p:txBody>
      </p:sp>
    </p:spTree>
    <p:extLst>
      <p:ext uri="{BB962C8B-B14F-4D97-AF65-F5344CB8AC3E}">
        <p14:creationId xmlns:p14="http://schemas.microsoft.com/office/powerpoint/2010/main" val="331319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EAA09A-7861-0E43-B826-9B961BAFEDCA}"/>
              </a:ext>
            </a:extLst>
          </p:cNvPr>
          <p:cNvSpPr/>
          <p:nvPr/>
        </p:nvSpPr>
        <p:spPr>
          <a:xfrm>
            <a:off x="3126337" y="4901716"/>
            <a:ext cx="1800226" cy="70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B900EB-C841-3A48-864B-C69474A006B9}"/>
              </a:ext>
            </a:extLst>
          </p:cNvPr>
          <p:cNvSpPr/>
          <p:nvPr/>
        </p:nvSpPr>
        <p:spPr>
          <a:xfrm>
            <a:off x="8606204" y="1457752"/>
            <a:ext cx="2474032" cy="1276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Team Roster Lookup</a:t>
            </a:r>
          </a:p>
          <a:p>
            <a:pPr algn="ctr"/>
            <a:r>
              <a:rPr lang="en-US" dirty="0"/>
              <a:t>(Lazy Evaluations)</a:t>
            </a:r>
          </a:p>
          <a:p>
            <a:pPr algn="ctr"/>
            <a:r>
              <a:rPr lang="en-US" dirty="0"/>
              <a:t>Dictionary of Team to Players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C068A2-7B63-8042-AEE7-2D985C2E1C25}"/>
              </a:ext>
            </a:extLst>
          </p:cNvPr>
          <p:cNvSpPr/>
          <p:nvPr/>
        </p:nvSpPr>
        <p:spPr>
          <a:xfrm>
            <a:off x="2658504" y="3428924"/>
            <a:ext cx="2723626" cy="645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 DF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05FD2F-38D8-AA49-8F33-96E03B3A6105}"/>
              </a:ext>
            </a:extLst>
          </p:cNvPr>
          <p:cNvCxnSpPr>
            <a:stCxn id="3" idx="0"/>
            <a:endCxn id="14" idx="2"/>
          </p:cNvCxnSpPr>
          <p:nvPr/>
        </p:nvCxnSpPr>
        <p:spPr>
          <a:xfrm flipH="1" flipV="1">
            <a:off x="4020317" y="4074877"/>
            <a:ext cx="6133" cy="82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8AB386-7552-2C45-B18A-2C291A157839}"/>
              </a:ext>
            </a:extLst>
          </p:cNvPr>
          <p:cNvSpPr/>
          <p:nvPr/>
        </p:nvSpPr>
        <p:spPr>
          <a:xfrm>
            <a:off x="784593" y="1337135"/>
            <a:ext cx="2723626" cy="1373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“Slate"</a:t>
            </a:r>
          </a:p>
          <a:p>
            <a:pPr algn="ctr"/>
            <a:r>
              <a:rPr lang="en-US" dirty="0"/>
              <a:t>Row of attributes </a:t>
            </a:r>
          </a:p>
          <a:p>
            <a:pPr algn="ctr"/>
            <a:r>
              <a:rPr lang="en-US" dirty="0"/>
              <a:t>One row per betting instance for that player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3FE1C-223C-5E44-902A-2B4DAC969E07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2083348" y="2327543"/>
            <a:ext cx="1936969" cy="1101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95A56C-37DA-B547-8896-6620ED7DBB63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4020317" y="2710682"/>
            <a:ext cx="1596908" cy="71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DC1CD8-E0A0-5843-A75C-67B3BC61EA42}"/>
              </a:ext>
            </a:extLst>
          </p:cNvPr>
          <p:cNvSpPr/>
          <p:nvPr/>
        </p:nvSpPr>
        <p:spPr>
          <a:xfrm>
            <a:off x="4174318" y="1337135"/>
            <a:ext cx="2885813" cy="1373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</a:t>
            </a:r>
          </a:p>
          <a:p>
            <a:pPr algn="ctr"/>
            <a:r>
              <a:rPr lang="en-US" dirty="0"/>
              <a:t>Row of attributes valid</a:t>
            </a:r>
          </a:p>
          <a:p>
            <a:pPr algn="ctr"/>
            <a:r>
              <a:rPr lang="en-US" dirty="0"/>
              <a:t>(One row per Game played by Player)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BFCAFE-21FA-F34C-B69C-AB6C8727ED94}"/>
              </a:ext>
            </a:extLst>
          </p:cNvPr>
          <p:cNvCxnSpPr>
            <a:cxnSpLocks/>
            <a:stCxn id="3" idx="3"/>
            <a:endCxn id="36" idx="1"/>
          </p:cNvCxnSpPr>
          <p:nvPr/>
        </p:nvCxnSpPr>
        <p:spPr>
          <a:xfrm flipV="1">
            <a:off x="4926563" y="5255331"/>
            <a:ext cx="5521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5C30834-067B-2943-991B-0DB216E50026}"/>
              </a:ext>
            </a:extLst>
          </p:cNvPr>
          <p:cNvSpPr/>
          <p:nvPr/>
        </p:nvSpPr>
        <p:spPr>
          <a:xfrm>
            <a:off x="5478676" y="4951296"/>
            <a:ext cx="1777738" cy="608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Attributes</a:t>
            </a:r>
          </a:p>
          <a:p>
            <a:pPr algn="ctr"/>
            <a:r>
              <a:rPr lang="en-US" dirty="0"/>
              <a:t>(Name)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D06800B-AA5B-2947-8D14-78F076324B3B}"/>
              </a:ext>
            </a:extLst>
          </p:cNvPr>
          <p:cNvSpPr/>
          <p:nvPr/>
        </p:nvSpPr>
        <p:spPr>
          <a:xfrm>
            <a:off x="8606204" y="2904753"/>
            <a:ext cx="2474032" cy="127644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 Roster Lookup</a:t>
            </a:r>
          </a:p>
          <a:p>
            <a:pPr algn="ctr"/>
            <a:r>
              <a:rPr lang="en-US" dirty="0"/>
              <a:t>(Lazy Evaluations)</a:t>
            </a:r>
          </a:p>
          <a:p>
            <a:pPr algn="ctr"/>
            <a:r>
              <a:rPr lang="en-US" dirty="0"/>
              <a:t>Dictionary of Team to Players</a:t>
            </a:r>
          </a:p>
        </p:txBody>
      </p:sp>
    </p:spTree>
    <p:extLst>
      <p:ext uri="{BB962C8B-B14F-4D97-AF65-F5344CB8AC3E}">
        <p14:creationId xmlns:p14="http://schemas.microsoft.com/office/powerpoint/2010/main" val="33093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280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F5230-7A11-6D49-B1A5-F16AFF52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IO (Input Output)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AF05-333A-5449-A115-6D5F6B8D9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Load_draftkings_nfl_projections</a:t>
            </a:r>
            <a:r>
              <a:rPr lang="en-US" dirty="0"/>
              <a:t>(…)</a:t>
            </a:r>
          </a:p>
          <a:p>
            <a:r>
              <a:rPr lang="en-US" dirty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7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027279-185F-7E46-8C2A-FF995066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Slate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93C2B9-E232-3846-A2F7-74429955B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player, P, at betting window, W, they have the following attributes:</a:t>
            </a:r>
          </a:p>
          <a:p>
            <a:r>
              <a:rPr lang="en-US" dirty="0"/>
              <a:t>Position Options -&gt; set of positions. Set of possible positions that P can be given</a:t>
            </a:r>
          </a:p>
          <a:p>
            <a:r>
              <a:rPr lang="en-US" dirty="0"/>
              <a:t>Costs -&gt; float, </a:t>
            </a:r>
          </a:p>
          <a:p>
            <a:r>
              <a:rPr lang="en-US" dirty="0"/>
              <a:t>Projections</a:t>
            </a:r>
          </a:p>
          <a:p>
            <a:r>
              <a:rPr lang="en-US" dirty="0"/>
              <a:t>Ceilings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6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187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Data IO (Input Output)</vt:lpstr>
      <vt:lpstr>Slate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Nonet</dc:creator>
  <cp:lastModifiedBy>Tim Nonet</cp:lastModifiedBy>
  <cp:revision>1</cp:revision>
  <dcterms:created xsi:type="dcterms:W3CDTF">2022-01-23T17:08:17Z</dcterms:created>
  <dcterms:modified xsi:type="dcterms:W3CDTF">2022-01-25T20:50:06Z</dcterms:modified>
</cp:coreProperties>
</file>