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36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37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2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67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56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46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9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20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5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0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51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2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8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4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1FAEA-19E9-40D0-9E6A-E8D1E8BFAD46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1AE181-151C-4204-B71C-F246CF90B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3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居室の情報を教えて</a:t>
            </a:r>
            <a:r>
              <a:rPr kumimoji="1" lang="ja-JP" altLang="en-US" dirty="0" smtClean="0">
                <a:latin typeface="+mj-ea"/>
              </a:rPr>
              <a:t>くれる</a:t>
            </a:r>
            <a:r>
              <a:rPr kumimoji="1" lang="en-US" altLang="ja-JP" dirty="0" smtClean="0">
                <a:latin typeface="+mj-ea"/>
              </a:rPr>
              <a:t>Twitter</a:t>
            </a:r>
            <a:r>
              <a:rPr kumimoji="1" lang="ja-JP" altLang="en-US" dirty="0" smtClean="0">
                <a:latin typeface="+mj-ea"/>
              </a:rPr>
              <a:t>の</a:t>
            </a:r>
            <a:r>
              <a:rPr kumimoji="1" lang="en-US" altLang="ja-JP" dirty="0" smtClean="0">
                <a:latin typeface="+mj-ea"/>
              </a:rPr>
              <a:t>bot</a:t>
            </a:r>
            <a:r>
              <a:rPr kumimoji="1" lang="en-US" altLang="ja-JP" dirty="0" smtClean="0">
                <a:latin typeface="+mj-ea"/>
              </a:rPr>
              <a:t>(</a:t>
            </a:r>
            <a:r>
              <a:rPr kumimoji="1" lang="ja-JP" altLang="en-US" dirty="0" smtClean="0">
                <a:latin typeface="+mj-ea"/>
              </a:rPr>
              <a:t>仮</a:t>
            </a:r>
            <a:r>
              <a:rPr kumimoji="1" lang="en-US" altLang="ja-JP" dirty="0" smtClean="0">
                <a:latin typeface="+mj-ea"/>
              </a:rPr>
              <a:t>)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64167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さくさくラズベリーパイを焼こう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計数</a:t>
            </a:r>
            <a:r>
              <a:rPr lang="ja-JP" altLang="en-US" dirty="0">
                <a:latin typeface="+mj-ea"/>
                <a:ea typeface="+mj-ea"/>
              </a:rPr>
              <a:t>工</a:t>
            </a:r>
            <a:r>
              <a:rPr lang="ja-JP" altLang="en-US" dirty="0" smtClean="0">
                <a:latin typeface="+mj-ea"/>
                <a:ea typeface="+mj-ea"/>
              </a:rPr>
              <a:t>学科数理情報工学コース</a:t>
            </a:r>
            <a:r>
              <a:rPr lang="en-US" altLang="ja-JP" dirty="0" smtClean="0">
                <a:latin typeface="+mj-ea"/>
                <a:ea typeface="+mj-ea"/>
              </a:rPr>
              <a:t>B4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担当者：相馬輔　助教</a:t>
            </a:r>
            <a:endParaRPr lang="en-US" altLang="ja-JP" dirty="0" smtClean="0">
              <a:latin typeface="+mj-ea"/>
              <a:ea typeface="+mj-ea"/>
            </a:endParaRPr>
          </a:p>
          <a:p>
            <a:endParaRPr lang="en-US" altLang="ja-JP" sz="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679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居室の環境とそこでの生きやすさには深い関係がある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・人が多いと集中できない</a:t>
            </a:r>
            <a:r>
              <a:rPr lang="en-US" altLang="ja-JP" sz="2400" dirty="0" smtClean="0"/>
              <a:t>or</a:t>
            </a:r>
            <a:r>
              <a:rPr lang="ja-JP" altLang="en-US" sz="2400" dirty="0" smtClean="0"/>
              <a:t>質問できる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・</a:t>
            </a:r>
            <a:r>
              <a:rPr lang="ja-JP" altLang="en-US" sz="2400" dirty="0" smtClean="0"/>
              <a:t>室温や湿度が</a:t>
            </a:r>
            <a:r>
              <a:rPr lang="ja-JP" altLang="en-US" sz="2400" dirty="0" smtClean="0"/>
              <a:t>高いと不快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・天気予報を見て，雨が降りそうなときは早く</a:t>
            </a:r>
            <a:r>
              <a:rPr lang="ja-JP" altLang="en-US" sz="2400" dirty="0" smtClean="0"/>
              <a:t>帰りたい</a:t>
            </a:r>
            <a:endParaRPr lang="en-US" altLang="ja-JP" sz="2400" dirty="0" smtClean="0"/>
          </a:p>
          <a:p>
            <a:r>
              <a:rPr lang="ja-JP" altLang="en-US" sz="2400" dirty="0"/>
              <a:t>居室</a:t>
            </a:r>
            <a:r>
              <a:rPr lang="ja-JP" altLang="en-US" sz="2400" dirty="0" smtClean="0"/>
              <a:t>の現在の環境を，遠隔地に居ながら知りたい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⇒</a:t>
            </a:r>
            <a:r>
              <a:rPr lang="ja-JP" altLang="en-US" sz="2400" strike="sngStrike" dirty="0" smtClean="0"/>
              <a:t>計数工学科は屈指の</a:t>
            </a:r>
            <a:r>
              <a:rPr lang="en-US" altLang="ja-JP" sz="2400" strike="sngStrike" dirty="0" smtClean="0"/>
              <a:t>Twitter</a:t>
            </a:r>
            <a:r>
              <a:rPr lang="ja-JP" altLang="en-US" sz="2400" strike="sngStrike" dirty="0" smtClean="0"/>
              <a:t>学科なので</a:t>
            </a:r>
            <a:r>
              <a:rPr lang="en-US" altLang="ja-JP" sz="2400" dirty="0" smtClean="0"/>
              <a:t>Twitter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bot</a:t>
            </a:r>
            <a:r>
              <a:rPr lang="ja-JP" altLang="en-US" sz="2400" dirty="0" smtClean="0"/>
              <a:t>を作って，その</a:t>
            </a:r>
            <a:r>
              <a:rPr lang="en-US" altLang="ja-JP" sz="2400" dirty="0" smtClean="0"/>
              <a:t>bot</a:t>
            </a:r>
            <a:r>
              <a:rPr lang="ja-JP" altLang="en-US" sz="2400" dirty="0" smtClean="0"/>
              <a:t>に</a:t>
            </a:r>
            <a:r>
              <a:rPr lang="ja-JP" altLang="en-US" sz="2400" dirty="0"/>
              <a:t>リプライ</a:t>
            </a:r>
            <a:r>
              <a:rPr lang="ja-JP" altLang="en-US" sz="2400" dirty="0" smtClean="0"/>
              <a:t>を飛ばすと，居室にいる人数や室温，天気などを教えてくれる</a:t>
            </a:r>
            <a:r>
              <a:rPr lang="ja-JP" altLang="en-US" sz="2400" dirty="0"/>
              <a:t>システム</a:t>
            </a:r>
            <a:r>
              <a:rPr lang="ja-JP" altLang="en-US" sz="2400" dirty="0" smtClean="0"/>
              <a:t>を作ろう！</a:t>
            </a:r>
            <a:endParaRPr lang="en-US" altLang="ja-JP" sz="2400" strike="sngStrike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406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実演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79" y="2160588"/>
            <a:ext cx="7849679" cy="388143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2730010" y="1270000"/>
            <a:ext cx="449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気温</a:t>
            </a:r>
            <a:r>
              <a:rPr lang="ja-JP" altLang="en-US" sz="2400" dirty="0" smtClean="0"/>
              <a:t>と湿度を教えてくれる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41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実演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82" y="2160588"/>
            <a:ext cx="5640074" cy="3881437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2126444" y="1270000"/>
            <a:ext cx="569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リプライ</a:t>
            </a:r>
            <a:r>
              <a:rPr lang="ja-JP" altLang="en-US" sz="2400" dirty="0" smtClean="0"/>
              <a:t>にも対応・天気を教えてくれる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938182" y="2292724"/>
            <a:ext cx="1452283" cy="1479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67536" y="2292724"/>
            <a:ext cx="470646" cy="4639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938181" y="3697940"/>
            <a:ext cx="625290" cy="1546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2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実演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48" y="2160588"/>
            <a:ext cx="6941342" cy="3881437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2990418" y="1270000"/>
            <a:ext cx="39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居室</a:t>
            </a:r>
            <a:r>
              <a:rPr lang="ja-JP" altLang="en-US" sz="2400" dirty="0" smtClean="0"/>
              <a:t>の人数を教えてくれる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733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実演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90418" y="1270000"/>
            <a:ext cx="39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動画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36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居室の室温や湿度，居室にいる人数，天気予報を</a:t>
            </a:r>
            <a:r>
              <a:rPr kumimoji="1" lang="en-US" altLang="ja-JP" sz="2400" dirty="0" smtClean="0"/>
              <a:t>Twitter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bot</a:t>
            </a:r>
            <a:r>
              <a:rPr kumimoji="1" lang="ja-JP" altLang="en-US" sz="2400" dirty="0" smtClean="0"/>
              <a:t>が教えてくれるシステム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⇒</a:t>
            </a:r>
            <a:r>
              <a:rPr lang="ja-JP" altLang="en-US" sz="2400" dirty="0"/>
              <a:t>離れた場所から</a:t>
            </a:r>
            <a:r>
              <a:rPr lang="ja-JP" altLang="en-US" sz="2400" dirty="0" smtClean="0"/>
              <a:t>でも</a:t>
            </a:r>
            <a:r>
              <a:rPr lang="ja-JP" altLang="en-US" sz="2400" dirty="0"/>
              <a:t>居室</a:t>
            </a:r>
            <a:r>
              <a:rPr lang="ja-JP" altLang="en-US" sz="2400" dirty="0" smtClean="0"/>
              <a:t>の環境を知ることが出来る！居室ライフをより快適に！！！</a:t>
            </a:r>
            <a:endParaRPr lang="en-US" altLang="ja-JP" sz="2400" dirty="0"/>
          </a:p>
          <a:p>
            <a:r>
              <a:rPr lang="ja-JP" altLang="en-US" sz="2400" dirty="0"/>
              <a:t>今回</a:t>
            </a:r>
            <a:r>
              <a:rPr lang="ja-JP" altLang="en-US" sz="2400" dirty="0" smtClean="0"/>
              <a:t>は居室でシステムを動かしたが，改良すれば控室などに設置して活用することも可能なはず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改善点としては例えば，居室の環境が悪いときに，空調の電源をつけてくれるようにすることが挙げられる．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70856813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91</Words>
  <Application>Microsoft Office PowerPoint</Application>
  <PresentationFormat>ワイド画面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Trebuchet MS</vt:lpstr>
      <vt:lpstr>Wingdings 3</vt:lpstr>
      <vt:lpstr>ファセット</vt:lpstr>
      <vt:lpstr>居室の情報を教えてくれるTwitterのbot(仮)</vt:lpstr>
      <vt:lpstr>背景</vt:lpstr>
      <vt:lpstr>システム</vt:lpstr>
      <vt:lpstr>実演</vt:lpstr>
      <vt:lpstr>実演</vt:lpstr>
      <vt:lpstr>実演</vt:lpstr>
      <vt:lpstr>実演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居室の情報を教えてくれるbot(仮)</dc:title>
  <dc:creator>Daichi Ito</dc:creator>
  <cp:lastModifiedBy>Daichi Ito</cp:lastModifiedBy>
  <cp:revision>13</cp:revision>
  <dcterms:created xsi:type="dcterms:W3CDTF">2017-05-30T05:02:19Z</dcterms:created>
  <dcterms:modified xsi:type="dcterms:W3CDTF">2017-05-30T06:33:21Z</dcterms:modified>
</cp:coreProperties>
</file>