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1FAEA-19E9-40D0-9E6A-E8D1E8BFAD46}" type="datetimeFigureOut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E181-151C-4204-B71C-F246CF90B4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996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1FAEA-19E9-40D0-9E6A-E8D1E8BFAD46}" type="datetimeFigureOut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E181-151C-4204-B71C-F246CF90B4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360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1FAEA-19E9-40D0-9E6A-E8D1E8BFAD46}" type="datetimeFigureOut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E181-151C-4204-B71C-F246CF90B40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1376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1FAEA-19E9-40D0-9E6A-E8D1E8BFAD46}" type="datetimeFigureOut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E181-151C-4204-B71C-F246CF90B4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8225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1FAEA-19E9-40D0-9E6A-E8D1E8BFAD46}" type="datetimeFigureOut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E181-151C-4204-B71C-F246CF90B40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2670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1FAEA-19E9-40D0-9E6A-E8D1E8BFAD46}" type="datetimeFigureOut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E181-151C-4204-B71C-F246CF90B4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1560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1FAEA-19E9-40D0-9E6A-E8D1E8BFAD46}" type="datetimeFigureOut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E181-151C-4204-B71C-F246CF90B4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2468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1FAEA-19E9-40D0-9E6A-E8D1E8BFAD46}" type="datetimeFigureOut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E181-151C-4204-B71C-F246CF90B4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597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1FAEA-19E9-40D0-9E6A-E8D1E8BFAD46}" type="datetimeFigureOut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E181-151C-4204-B71C-F246CF90B4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8209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1FAEA-19E9-40D0-9E6A-E8D1E8BFAD46}" type="datetimeFigureOut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E181-151C-4204-B71C-F246CF90B4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755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1FAEA-19E9-40D0-9E6A-E8D1E8BFAD46}" type="datetimeFigureOut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E181-151C-4204-B71C-F246CF90B4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08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1FAEA-19E9-40D0-9E6A-E8D1E8BFAD46}" type="datetimeFigureOut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E181-151C-4204-B71C-F246CF90B4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51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1FAEA-19E9-40D0-9E6A-E8D1E8BFAD46}" type="datetimeFigureOut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E181-151C-4204-B71C-F246CF90B4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206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1FAEA-19E9-40D0-9E6A-E8D1E8BFAD46}" type="datetimeFigureOut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E181-151C-4204-B71C-F246CF90B4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875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1FAEA-19E9-40D0-9E6A-E8D1E8BFAD46}" type="datetimeFigureOut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E181-151C-4204-B71C-F246CF90B4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2043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1FAEA-19E9-40D0-9E6A-E8D1E8BFAD46}" type="datetimeFigureOut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E181-151C-4204-B71C-F246CF90B4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790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1FAEA-19E9-40D0-9E6A-E8D1E8BFAD46}" type="datetimeFigureOut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01AE181-151C-4204-B71C-F246CF90B4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013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+mj-ea"/>
              </a:rPr>
              <a:t>居室の情報を教えてくれる</a:t>
            </a:r>
            <a:r>
              <a:rPr kumimoji="1" lang="en-US" altLang="ja-JP" dirty="0" smtClean="0">
                <a:latin typeface="+mj-ea"/>
              </a:rPr>
              <a:t>bot(</a:t>
            </a:r>
            <a:r>
              <a:rPr kumimoji="1" lang="ja-JP" altLang="en-US" dirty="0" smtClean="0">
                <a:latin typeface="+mj-ea"/>
              </a:rPr>
              <a:t>仮</a:t>
            </a:r>
            <a:r>
              <a:rPr kumimoji="1" lang="en-US" altLang="ja-JP" dirty="0" smtClean="0">
                <a:latin typeface="+mj-ea"/>
              </a:rPr>
              <a:t>)</a:t>
            </a:r>
            <a:endParaRPr kumimoji="1" lang="ja-JP" altLang="en-US" dirty="0">
              <a:latin typeface="+mj-ea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664167"/>
          </a:xfrm>
        </p:spPr>
        <p:txBody>
          <a:bodyPr>
            <a:normAutofit/>
          </a:bodyPr>
          <a:lstStyle/>
          <a:p>
            <a:r>
              <a:rPr kumimoji="1" lang="ja-JP" altLang="en-US" dirty="0" smtClean="0">
                <a:latin typeface="+mj-ea"/>
                <a:ea typeface="+mj-ea"/>
              </a:rPr>
              <a:t>さくさくラズベリーパイを焼こう</a:t>
            </a:r>
            <a:endParaRPr kumimoji="1" lang="en-US" altLang="ja-JP" dirty="0" smtClean="0">
              <a:latin typeface="+mj-ea"/>
              <a:ea typeface="+mj-ea"/>
            </a:endParaRPr>
          </a:p>
          <a:p>
            <a:r>
              <a:rPr lang="ja-JP" altLang="en-US" dirty="0" smtClean="0">
                <a:latin typeface="+mj-ea"/>
                <a:ea typeface="+mj-ea"/>
              </a:rPr>
              <a:t>計数</a:t>
            </a:r>
            <a:r>
              <a:rPr lang="ja-JP" altLang="en-US" dirty="0">
                <a:latin typeface="+mj-ea"/>
                <a:ea typeface="+mj-ea"/>
              </a:rPr>
              <a:t>工</a:t>
            </a:r>
            <a:r>
              <a:rPr lang="ja-JP" altLang="en-US" dirty="0" smtClean="0">
                <a:latin typeface="+mj-ea"/>
                <a:ea typeface="+mj-ea"/>
              </a:rPr>
              <a:t>学科数理情報工学コース</a:t>
            </a:r>
            <a:r>
              <a:rPr lang="en-US" altLang="ja-JP" dirty="0" smtClean="0">
                <a:latin typeface="+mj-ea"/>
                <a:ea typeface="+mj-ea"/>
              </a:rPr>
              <a:t>B4</a:t>
            </a:r>
            <a:endParaRPr lang="en-US" altLang="ja-JP" dirty="0" smtClean="0">
              <a:latin typeface="+mj-ea"/>
              <a:ea typeface="+mj-ea"/>
            </a:endParaRPr>
          </a:p>
          <a:p>
            <a:r>
              <a:rPr lang="ja-JP" altLang="en-US" dirty="0" smtClean="0">
                <a:latin typeface="+mj-ea"/>
                <a:ea typeface="+mj-ea"/>
              </a:rPr>
              <a:t>担当者：相馬輔　助教</a:t>
            </a:r>
            <a:endParaRPr lang="en-US" altLang="ja-JP" dirty="0" smtClean="0">
              <a:latin typeface="+mj-ea"/>
              <a:ea typeface="+mj-ea"/>
            </a:endParaRPr>
          </a:p>
          <a:p>
            <a:endParaRPr lang="en-US" altLang="ja-JP" sz="8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76795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背景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 smtClean="0"/>
              <a:t>居室の環境とそこでの生きやすさには深い関係が</a:t>
            </a:r>
            <a:r>
              <a:rPr kumimoji="1" lang="ja-JP" altLang="en-US" sz="2400" dirty="0" smtClean="0"/>
              <a:t>ある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ja-JP" altLang="en-US" sz="2400" dirty="0" smtClean="0"/>
              <a:t>・人が多いと集中できない</a:t>
            </a:r>
            <a:r>
              <a:rPr lang="en-US" altLang="ja-JP" sz="2400" dirty="0" smtClean="0"/>
              <a:t>or</a:t>
            </a:r>
            <a:r>
              <a:rPr lang="ja-JP" altLang="en-US" sz="2400" dirty="0" smtClean="0"/>
              <a:t>質問できる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・室温が高いと不快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ja-JP" altLang="en-US" sz="2400" dirty="0" smtClean="0"/>
              <a:t>・天気予報を見て，雨が降りそうなときは早く帰りたい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r>
              <a:rPr lang="ja-JP" altLang="en-US" sz="2400" dirty="0"/>
              <a:t>居室</a:t>
            </a:r>
            <a:r>
              <a:rPr lang="ja-JP" altLang="en-US" sz="2400" dirty="0" smtClean="0"/>
              <a:t>の現在の環境を，遠隔地に居ながら知りたい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⇒</a:t>
            </a:r>
            <a:r>
              <a:rPr lang="ja-JP" altLang="en-US" sz="2400" strike="sngStrike" dirty="0" smtClean="0"/>
              <a:t>計数工学科は屈指の</a:t>
            </a:r>
            <a:r>
              <a:rPr lang="en-US" altLang="ja-JP" sz="2400" strike="sngStrike" dirty="0" smtClean="0"/>
              <a:t>Twitter</a:t>
            </a:r>
            <a:r>
              <a:rPr lang="ja-JP" altLang="en-US" sz="2400" strike="sngStrike" dirty="0" smtClean="0"/>
              <a:t>学科なので</a:t>
            </a:r>
            <a:r>
              <a:rPr lang="en-US" altLang="ja-JP" sz="2400" dirty="0" smtClean="0"/>
              <a:t>Twitter</a:t>
            </a:r>
            <a:r>
              <a:rPr lang="ja-JP" altLang="en-US" sz="2400" dirty="0" smtClean="0"/>
              <a:t>の</a:t>
            </a:r>
            <a:r>
              <a:rPr lang="en-US" altLang="ja-JP" sz="2400" dirty="0" smtClean="0"/>
              <a:t>bot</a:t>
            </a:r>
            <a:r>
              <a:rPr lang="ja-JP" altLang="en-US" sz="2400" dirty="0" smtClean="0"/>
              <a:t>を作って，その</a:t>
            </a:r>
            <a:r>
              <a:rPr lang="en-US" altLang="ja-JP" sz="2400" dirty="0" smtClean="0"/>
              <a:t>bot</a:t>
            </a:r>
            <a:r>
              <a:rPr lang="ja-JP" altLang="en-US" sz="2400" dirty="0" smtClean="0"/>
              <a:t>に</a:t>
            </a:r>
            <a:r>
              <a:rPr lang="ja-JP" altLang="en-US" sz="2400" dirty="0"/>
              <a:t>リプライ</a:t>
            </a:r>
            <a:r>
              <a:rPr lang="ja-JP" altLang="en-US" sz="2400" dirty="0" smtClean="0"/>
              <a:t>を飛ばすと，居室にいる人数や室温，天気などを教えてくれる</a:t>
            </a:r>
            <a:r>
              <a:rPr lang="ja-JP" altLang="en-US" sz="2400" dirty="0"/>
              <a:t>システム</a:t>
            </a:r>
            <a:r>
              <a:rPr lang="ja-JP" altLang="en-US" sz="2400" dirty="0" smtClean="0"/>
              <a:t>を作ろう！</a:t>
            </a:r>
            <a:endParaRPr lang="en-US" altLang="ja-JP" sz="2400" strike="sngStrike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04062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45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実演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9416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8568132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</TotalTime>
  <Words>43</Words>
  <Application>Microsoft Office PowerPoint</Application>
  <PresentationFormat>ワイド画面</PresentationFormat>
  <Paragraphs>11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メイリオ</vt:lpstr>
      <vt:lpstr>Arial</vt:lpstr>
      <vt:lpstr>Trebuchet MS</vt:lpstr>
      <vt:lpstr>Wingdings 3</vt:lpstr>
      <vt:lpstr>ファセット</vt:lpstr>
      <vt:lpstr>居室の情報を教えてくれるbot(仮)</vt:lpstr>
      <vt:lpstr>背景</vt:lpstr>
      <vt:lpstr>システム</vt:lpstr>
      <vt:lpstr>実演</vt:lpstr>
      <vt:lpstr>まとめ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居室の情報を教えてくれるbot(仮)</dc:title>
  <dc:creator>Daichi Ito</dc:creator>
  <cp:lastModifiedBy>Daichi Ito</cp:lastModifiedBy>
  <cp:revision>7</cp:revision>
  <dcterms:created xsi:type="dcterms:W3CDTF">2017-05-30T05:02:19Z</dcterms:created>
  <dcterms:modified xsi:type="dcterms:W3CDTF">2017-05-30T05:28:53Z</dcterms:modified>
</cp:coreProperties>
</file>