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48708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296486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187190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8686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201626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301712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155530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95800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138455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251988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7250530-F8CF-4FC2-82C5-C699972ECC4F}" type="datetimeFigureOut">
              <a:rPr kumimoji="1" lang="ja-JP" altLang="en-US" smtClean="0"/>
              <a:t>2018/5/29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299119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50530-F8CF-4FC2-82C5-C699972ECC4F}" type="datetimeFigureOut">
              <a:rPr kumimoji="1" lang="ja-JP" altLang="en-US" smtClean="0"/>
              <a:t>2018/5/29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4C9F7-38BF-4BDC-ADE9-A98E5A55D777}" type="slidenum">
              <a:rPr kumimoji="1" lang="ja-JP" altLang="en-US" smtClean="0"/>
              <a:t>‹#›</a:t>
            </a:fld>
            <a:endParaRPr kumimoji="1" lang="ja-JP" altLang="en-US"/>
          </a:p>
        </p:txBody>
      </p:sp>
    </p:spTree>
    <p:extLst>
      <p:ext uri="{BB962C8B-B14F-4D97-AF65-F5344CB8AC3E}">
        <p14:creationId xmlns:p14="http://schemas.microsoft.com/office/powerpoint/2010/main" val="179009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Day4</a:t>
            </a:r>
            <a:br>
              <a:rPr lang="en-US" altLang="ja-JP" dirty="0" smtClean="0"/>
            </a:br>
            <a:endParaRPr kumimoji="1" lang="ja-JP" altLang="en-US" dirty="0"/>
          </a:p>
        </p:txBody>
      </p:sp>
      <p:sp>
        <p:nvSpPr>
          <p:cNvPr id="3" name="コンテンツ プレースホルダー 2"/>
          <p:cNvSpPr>
            <a:spLocks noGrp="1"/>
          </p:cNvSpPr>
          <p:nvPr>
            <p:ph idx="1"/>
          </p:nvPr>
        </p:nvSpPr>
        <p:spPr>
          <a:xfrm>
            <a:off x="691055" y="1331639"/>
            <a:ext cx="10515600" cy="4351338"/>
          </a:xfrm>
        </p:spPr>
        <p:txBody>
          <a:bodyPr>
            <a:normAutofit fontScale="92500"/>
          </a:bodyPr>
          <a:lstStyle/>
          <a:p>
            <a:r>
              <a:rPr kumimoji="1" lang="ja-JP" altLang="en-US" dirty="0" smtClean="0"/>
              <a:t>美咲フォントをもとに画像処理を行い日本語が表示できるようにした。</a:t>
            </a:r>
            <a:endParaRPr kumimoji="1" lang="en-US" altLang="ja-JP" dirty="0" smtClean="0"/>
          </a:p>
          <a:p>
            <a:r>
              <a:rPr lang="ja-JP" altLang="en-US" dirty="0"/>
              <a:t>具体的</a:t>
            </a:r>
            <a:r>
              <a:rPr lang="ja-JP" altLang="en-US" dirty="0" smtClean="0"/>
              <a:t>には、美咲フォントは日本語を</a:t>
            </a:r>
            <a:r>
              <a:rPr kumimoji="1" lang="en-US" altLang="ja-JP" dirty="0" smtClean="0"/>
              <a:t>8×8</a:t>
            </a:r>
            <a:r>
              <a:rPr lang="ja-JP" altLang="en-US" dirty="0" smtClean="0"/>
              <a:t>ドットに変換しその</a:t>
            </a:r>
            <a:r>
              <a:rPr lang="en-US" altLang="ja-JP" dirty="0" err="1" smtClean="0"/>
              <a:t>png</a:t>
            </a:r>
            <a:r>
              <a:rPr lang="ja-JP" altLang="en-US" dirty="0" smtClean="0"/>
              <a:t>ファイルを出力するものである。この出力された</a:t>
            </a:r>
            <a:r>
              <a:rPr lang="en-US" altLang="ja-JP" dirty="0" err="1" smtClean="0"/>
              <a:t>png</a:t>
            </a:r>
            <a:r>
              <a:rPr lang="ja-JP" altLang="en-US" dirty="0" smtClean="0"/>
              <a:t>ファイルを画像処理により、</a:t>
            </a:r>
            <a:r>
              <a:rPr lang="en-US" altLang="ja-JP" dirty="0" smtClean="0"/>
              <a:t>8×8</a:t>
            </a:r>
            <a:r>
              <a:rPr lang="ja-JP" altLang="en-US" dirty="0" smtClean="0"/>
              <a:t>のビット列で表現できるようにした。</a:t>
            </a:r>
            <a:endParaRPr kumimoji="1" lang="en-US" altLang="ja-JP" dirty="0" smtClean="0"/>
          </a:p>
          <a:p>
            <a:r>
              <a:rPr kumimoji="1" lang="en-US" altLang="ja-JP" dirty="0" smtClean="0"/>
              <a:t>LED</a:t>
            </a:r>
            <a:r>
              <a:rPr kumimoji="1" lang="ja-JP" altLang="en-US" dirty="0" smtClean="0"/>
              <a:t>ディスプレイ</a:t>
            </a:r>
            <a:r>
              <a:rPr lang="ja-JP" altLang="en-US" dirty="0" smtClean="0"/>
              <a:t>を</a:t>
            </a:r>
            <a:r>
              <a:rPr lang="en-US" altLang="ja-JP" dirty="0" smtClean="0"/>
              <a:t>2</a:t>
            </a:r>
            <a:r>
              <a:rPr lang="ja-JP" altLang="en-US" dirty="0" smtClean="0"/>
              <a:t>つつなげ、配線を組み替えた。</a:t>
            </a:r>
            <a:endParaRPr lang="en-US" altLang="ja-JP" dirty="0" smtClean="0"/>
          </a:p>
          <a:p>
            <a:r>
              <a:rPr kumimoji="1" lang="ja-JP" altLang="en-US" dirty="0"/>
              <a:t>文字</a:t>
            </a:r>
            <a:r>
              <a:rPr kumimoji="1" lang="ja-JP" altLang="en-US" dirty="0" smtClean="0"/>
              <a:t>を流せるようにした。</a:t>
            </a:r>
            <a:endParaRPr kumimoji="1" lang="en-US" altLang="ja-JP" dirty="0" smtClean="0"/>
          </a:p>
          <a:p>
            <a:endParaRPr lang="en-US" altLang="ja-JP" dirty="0"/>
          </a:p>
          <a:p>
            <a:r>
              <a:rPr kumimoji="1" lang="ja-JP" altLang="en-US" dirty="0" smtClean="0"/>
              <a:t>しかし</a:t>
            </a:r>
            <a:r>
              <a:rPr kumimoji="1" lang="ja-JP" altLang="en-US" dirty="0" err="1" smtClean="0"/>
              <a:t>、、、</a:t>
            </a:r>
            <a:r>
              <a:rPr kumimoji="1" lang="ja-JP" altLang="en-US" dirty="0" smtClean="0"/>
              <a:t>ラズベリーパイで日本語入力できるように画策している途中、アップデートをしたところ</a:t>
            </a:r>
            <a:r>
              <a:rPr kumimoji="1" lang="en-US" altLang="ja-JP" dirty="0" smtClean="0"/>
              <a:t>python</a:t>
            </a:r>
            <a:r>
              <a:rPr kumimoji="1" lang="ja-JP" altLang="en-US" dirty="0" smtClean="0"/>
              <a:t>が壊れた。絶望。</a:t>
            </a:r>
            <a:endParaRPr kumimoji="1" lang="en-US" altLang="ja-JP" dirty="0" smtClean="0"/>
          </a:p>
        </p:txBody>
      </p:sp>
    </p:spTree>
    <p:extLst>
      <p:ext uri="{BB962C8B-B14F-4D97-AF65-F5344CB8AC3E}">
        <p14:creationId xmlns:p14="http://schemas.microsoft.com/office/powerpoint/2010/main" val="399861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Day5</a:t>
            </a:r>
            <a:endParaRPr kumimoji="1" lang="ja-JP" altLang="en-US" dirty="0"/>
          </a:p>
        </p:txBody>
      </p:sp>
      <p:sp>
        <p:nvSpPr>
          <p:cNvPr id="3" name="コンテンツ プレースホルダー 2"/>
          <p:cNvSpPr>
            <a:spLocks noGrp="1"/>
          </p:cNvSpPr>
          <p:nvPr>
            <p:ph idx="1"/>
          </p:nvPr>
        </p:nvSpPr>
        <p:spPr/>
        <p:txBody>
          <a:bodyPr/>
          <a:lstStyle/>
          <a:p>
            <a:r>
              <a:rPr lang="ja-JP" altLang="en-US" dirty="0"/>
              <a:t>藤井</a:t>
            </a:r>
            <a:r>
              <a:rPr lang="ja-JP" altLang="en-US" dirty="0" smtClean="0"/>
              <a:t>さん（神）が</a:t>
            </a:r>
            <a:r>
              <a:rPr lang="en-US" altLang="ja-JP" dirty="0" smtClean="0"/>
              <a:t>python</a:t>
            </a:r>
            <a:r>
              <a:rPr lang="ja-JP" altLang="en-US" dirty="0" smtClean="0"/>
              <a:t>を直し、再びプログラムが実行できるようになった。</a:t>
            </a:r>
            <a:endParaRPr lang="en-US" altLang="ja-JP" dirty="0" smtClean="0"/>
          </a:p>
          <a:p>
            <a:r>
              <a:rPr lang="ja-JP" altLang="en-US" dirty="0" smtClean="0"/>
              <a:t>ラズベリーパイ、ブレッドボードを箱に張り付けた。</a:t>
            </a:r>
            <a:endParaRPr lang="en-US" altLang="ja-JP" dirty="0" smtClean="0"/>
          </a:p>
          <a:p>
            <a:pPr marL="0" indent="0">
              <a:buNone/>
            </a:pPr>
            <a:endParaRPr lang="en-US" altLang="ja-JP" dirty="0"/>
          </a:p>
          <a:p>
            <a:endParaRPr lang="en-US" altLang="ja-JP" dirty="0" smtClean="0"/>
          </a:p>
        </p:txBody>
      </p:sp>
    </p:spTree>
    <p:extLst>
      <p:ext uri="{BB962C8B-B14F-4D97-AF65-F5344CB8AC3E}">
        <p14:creationId xmlns:p14="http://schemas.microsoft.com/office/powerpoint/2010/main" val="122819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展望</a:t>
            </a:r>
            <a:endParaRPr kumimoji="1" lang="ja-JP" altLang="en-US" dirty="0"/>
          </a:p>
        </p:txBody>
      </p:sp>
      <p:sp>
        <p:nvSpPr>
          <p:cNvPr id="3" name="コンテンツ プレースホルダー 2"/>
          <p:cNvSpPr>
            <a:spLocks noGrp="1"/>
          </p:cNvSpPr>
          <p:nvPr>
            <p:ph idx="1"/>
          </p:nvPr>
        </p:nvSpPr>
        <p:spPr/>
        <p:txBody>
          <a:bodyPr/>
          <a:lstStyle/>
          <a:p>
            <a:r>
              <a:rPr lang="ja-JP" altLang="en-US" dirty="0"/>
              <a:t>マイク</a:t>
            </a:r>
            <a:r>
              <a:rPr lang="ja-JP" altLang="en-US" dirty="0" smtClean="0"/>
              <a:t>をつけて、音声認識をできるようにしたい。</a:t>
            </a:r>
            <a:endParaRPr lang="en-US" altLang="ja-JP" dirty="0" smtClean="0"/>
          </a:p>
          <a:p>
            <a:pPr marL="0" indent="0">
              <a:buNone/>
            </a:pPr>
            <a:r>
              <a:rPr lang="ja-JP" altLang="en-US" dirty="0"/>
              <a:t> </a:t>
            </a:r>
            <a:r>
              <a:rPr lang="ja-JP" altLang="en-US" dirty="0" smtClean="0"/>
              <a:t> </a:t>
            </a:r>
            <a:r>
              <a:rPr kumimoji="1" lang="ja-JP" altLang="en-US" dirty="0" smtClean="0"/>
              <a:t>そうすると声でいくつかのコマンドが出せるように実装できるだろう。</a:t>
            </a:r>
            <a:endParaRPr kumimoji="1" lang="en-US" altLang="ja-JP" dirty="0" smtClean="0"/>
          </a:p>
          <a:p>
            <a:pPr marL="0" indent="0">
              <a:buNone/>
            </a:pPr>
            <a:r>
              <a:rPr lang="ja-JP" altLang="en-US" dirty="0" smtClean="0"/>
              <a:t>例　「ギャグを言って」など</a:t>
            </a:r>
            <a:endParaRPr kumimoji="1" lang="en-US" altLang="ja-JP" dirty="0" smtClean="0"/>
          </a:p>
          <a:p>
            <a:endParaRPr lang="en-US" altLang="ja-JP" dirty="0"/>
          </a:p>
        </p:txBody>
      </p:sp>
    </p:spTree>
    <p:extLst>
      <p:ext uri="{BB962C8B-B14F-4D97-AF65-F5344CB8AC3E}">
        <p14:creationId xmlns:p14="http://schemas.microsoft.com/office/powerpoint/2010/main" val="27709111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167</Words>
  <Application>Microsoft Office PowerPoint</Application>
  <PresentationFormat>ワイド画面</PresentationFormat>
  <Paragraphs>14</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Day4 </vt:lpstr>
      <vt:lpstr>Day5</vt:lpstr>
      <vt:lpstr>展望</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MEIP-users</dc:creator>
  <cp:lastModifiedBy>MEIP-users</cp:lastModifiedBy>
  <cp:revision>8</cp:revision>
  <dcterms:created xsi:type="dcterms:W3CDTF">2018-05-29T04:40:22Z</dcterms:created>
  <dcterms:modified xsi:type="dcterms:W3CDTF">2018-05-29T05:58:00Z</dcterms:modified>
</cp:coreProperties>
</file>