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9CE6A-28A8-4C00-A3C2-00780D011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Projekt Postkasten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51C624-1FF2-4E2B-B2BC-FC5A4023A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Durchgeführt von Eller Martin und Lindner Johannes</a:t>
            </a:r>
          </a:p>
        </p:txBody>
      </p:sp>
    </p:spTree>
    <p:extLst>
      <p:ext uri="{BB962C8B-B14F-4D97-AF65-F5344CB8AC3E}">
        <p14:creationId xmlns:p14="http://schemas.microsoft.com/office/powerpoint/2010/main" val="116191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EAD6-15F1-4FD0-B010-A3C1F59E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5EAE00-A48B-47ED-B161-2A61D0D6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Meilensteine</a:t>
            </a:r>
          </a:p>
          <a:p>
            <a:r>
              <a:rPr lang="de-AT" dirty="0"/>
              <a:t>Vorführung der Funktionalität</a:t>
            </a:r>
          </a:p>
          <a:p>
            <a:r>
              <a:rPr lang="de-AT" dirty="0"/>
              <a:t>Probleme bei der Durchführung</a:t>
            </a:r>
          </a:p>
          <a:p>
            <a:r>
              <a:rPr lang="de-AT" dirty="0"/>
              <a:t>Resümee (was hätte besser gemacht werden können)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532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E2BCD-DF37-4220-B08F-77F11B9B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1F4050-FB40-4799-8384-0D42B786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0" y="1385455"/>
            <a:ext cx="6676058" cy="4122007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C451816-C3BA-456E-B365-D0F065DC0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030" y="5507462"/>
            <a:ext cx="6676058" cy="9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2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7AB85-C73E-4634-A857-5FB15241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Vorführung der Funktionalität</a:t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15F49-CB36-457B-8D38-66ED124F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Vorführung des Prototypen</a:t>
            </a:r>
          </a:p>
          <a:p>
            <a:r>
              <a:rPr lang="de-AT" dirty="0"/>
              <a:t>Vorführung der Lauffähigen Datenbank</a:t>
            </a:r>
          </a:p>
          <a:p>
            <a:r>
              <a:rPr lang="de-AT" dirty="0"/>
              <a:t>Vorführung des Webinterfaces</a:t>
            </a:r>
          </a:p>
          <a:p>
            <a:r>
              <a:rPr lang="de-AT" dirty="0"/>
              <a:t>Vorführung der </a:t>
            </a:r>
            <a:r>
              <a:rPr lang="de-AT" dirty="0" err="1"/>
              <a:t>Pushmitteilungen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6825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DC50C-2C1E-43FF-B3C0-4974A32F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mit der Durchführung: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D7A958-033A-443B-B4F7-48114D4A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Umstellung von Windows auf Linux (Raspbian)</a:t>
            </a:r>
          </a:p>
          <a:p>
            <a:r>
              <a:rPr lang="de-AT" dirty="0"/>
              <a:t>Prototyp Lötstellen sind immer abgerissen</a:t>
            </a:r>
          </a:p>
          <a:p>
            <a:r>
              <a:rPr lang="de-AT" dirty="0"/>
              <a:t>Taster Ansteuerung </a:t>
            </a:r>
          </a:p>
          <a:p>
            <a:r>
              <a:rPr lang="de-AT" dirty="0"/>
              <a:t>Google Gmail Authentifizierung</a:t>
            </a:r>
          </a:p>
          <a:p>
            <a:r>
              <a:rPr lang="de-AT" dirty="0"/>
              <a:t>Probleme mit Android push Mitteilungen</a:t>
            </a:r>
          </a:p>
        </p:txBody>
      </p:sp>
    </p:spTree>
    <p:extLst>
      <p:ext uri="{BB962C8B-B14F-4D97-AF65-F5344CB8AC3E}">
        <p14:creationId xmlns:p14="http://schemas.microsoft.com/office/powerpoint/2010/main" val="131429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EFDE7-600C-4F58-898A-0AD55247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Resümee: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0028A-8D4C-40AC-BF54-CB6E16FB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Erreichung </a:t>
            </a:r>
            <a:r>
              <a:rPr lang="de-AT"/>
              <a:t>aller Muss- </a:t>
            </a:r>
            <a:r>
              <a:rPr lang="de-AT" dirty="0"/>
              <a:t>und </a:t>
            </a:r>
            <a:r>
              <a:rPr lang="de-AT" dirty="0" err="1"/>
              <a:t>Kannziele</a:t>
            </a:r>
            <a:r>
              <a:rPr lang="de-AT" dirty="0"/>
              <a:t> zu festgelegten Terminen</a:t>
            </a:r>
          </a:p>
          <a:p>
            <a:r>
              <a:rPr lang="de-AT" dirty="0"/>
              <a:t>Bessere Kabel Befestigung bei Prototypen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9769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89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Projekt Postkasten</vt:lpstr>
      <vt:lpstr>Agenda:</vt:lpstr>
      <vt:lpstr>Meilensteine:</vt:lpstr>
      <vt:lpstr>Vorführung der Funktionalität </vt:lpstr>
      <vt:lpstr>Probleme mit der Durchführung:</vt:lpstr>
      <vt:lpstr>Resümee: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Postkasten</dc:title>
  <dc:creator>Johannes Lindner</dc:creator>
  <cp:lastModifiedBy>Martin Eller</cp:lastModifiedBy>
  <cp:revision>4</cp:revision>
  <dcterms:created xsi:type="dcterms:W3CDTF">2018-05-29T17:22:00Z</dcterms:created>
  <dcterms:modified xsi:type="dcterms:W3CDTF">2018-05-29T22:49:27Z</dcterms:modified>
</cp:coreProperties>
</file>