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9" name="Picture 15" descr="optickle"/>
          <p:cNvPicPr>
            <a:picLocks noChangeAspect="1" noChangeArrowheads="1"/>
          </p:cNvPicPr>
          <p:nvPr userDrawn="1"/>
        </p:nvPicPr>
        <p:blipFill>
          <a:blip r:embed="rId2">
            <a:lum bright="50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676400"/>
            <a:ext cx="81264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C42BD2-DCF1-1A40-9EFD-C2170DE9C37E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93192" name="Rectangle 8"/>
          <p:cNvSpPr>
            <a:spLocks noChangeArrowheads="1"/>
          </p:cNvSpPr>
          <p:nvPr userDrawn="1"/>
        </p:nvSpPr>
        <p:spPr bwMode="hidden">
          <a:xfrm>
            <a:off x="0" y="385763"/>
            <a:ext cx="4724400" cy="11430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 userDrawn="1"/>
        </p:nvSpPr>
        <p:spPr bwMode="hidden">
          <a:xfrm>
            <a:off x="3962400" y="385763"/>
            <a:ext cx="4724400" cy="1143000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100000">
                <a:srgbClr val="00CC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2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56E683-37ED-3744-8601-E3BAB94C8EA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4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96838"/>
            <a:ext cx="2019300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96838"/>
            <a:ext cx="5905500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16032-1A5B-3540-B941-EF7251634ED3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363B6C-F053-8E45-A36A-68A588781A4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4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9BBABE-C7D7-5347-A669-F2AD0D90BD71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1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3DA808-0F54-0246-A1C2-65562BA7F2D3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8E3FB6-A980-6B4E-9FF1-5C057ED12453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A8507F-0CAC-1C47-A4C7-F91A4B5E5829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3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3111B-AB2C-004E-A9DB-221389FCDE9F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0B5B8-12AD-C74A-AB20-E92846B462D9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9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4D4827-4424-6945-9C14-1AB0B5B9A130}" type="slidenum">
              <a:rPr lang="en-US">
                <a:solidFill>
                  <a:srgbClr val="292929"/>
                </a:solidFill>
              </a:rPr>
              <a:pPr/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3" name="Picture 13" descr="optickl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28825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100000">
                <a:srgbClr val="00CC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96838"/>
            <a:ext cx="5486400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4F47111-5298-B74E-AB17-28CB189069AD}" type="slidenum">
              <a:rPr lang="en-US">
                <a:solidFill>
                  <a:srgbClr val="292929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Optickle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wavelength support</a:t>
            </a:r>
          </a:p>
          <a:p>
            <a:pPr lvl="1"/>
            <a:r>
              <a:rPr lang="en-US" dirty="0" smtClean="0"/>
              <a:t>optics can have different properties (e.g., reflectivity) for different wavelengths</a:t>
            </a:r>
          </a:p>
          <a:p>
            <a:r>
              <a:rPr lang="en-US" dirty="0" smtClean="0"/>
              <a:t>Polarization support</a:t>
            </a:r>
          </a:p>
          <a:p>
            <a:pPr lvl="1"/>
            <a:r>
              <a:rPr lang="en-US" dirty="0" smtClean="0"/>
              <a:t>similar to wavelength, optics can specify polarization dependent properties</a:t>
            </a:r>
          </a:p>
          <a:p>
            <a:r>
              <a:rPr lang="en-US" dirty="0" smtClean="0"/>
              <a:t>Non-linear optics support</a:t>
            </a:r>
          </a:p>
          <a:p>
            <a:pPr lvl="1"/>
            <a:r>
              <a:rPr lang="en-US" dirty="0" smtClean="0"/>
              <a:t>squeezer implemented</a:t>
            </a:r>
          </a:p>
        </p:txBody>
      </p:sp>
    </p:spTree>
    <p:extLst>
      <p:ext uri="{BB962C8B-B14F-4D97-AF65-F5344CB8AC3E}">
        <p14:creationId xmlns:p14="http://schemas.microsoft.com/office/powerpoint/2010/main" val="2325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TEM10 support (yaw)</a:t>
            </a:r>
          </a:p>
          <a:p>
            <a:pPr lvl="1"/>
            <a:r>
              <a:rPr lang="en-US" dirty="0" smtClean="0"/>
              <a:t>quantum noise for 01 and 10</a:t>
            </a:r>
          </a:p>
          <a:p>
            <a:r>
              <a:rPr lang="en-US" dirty="0" smtClean="0"/>
              <a:t>Output matrix implemented</a:t>
            </a:r>
          </a:p>
          <a:p>
            <a:pPr lvl="1"/>
            <a:r>
              <a:rPr lang="en-US" dirty="0" smtClean="0"/>
              <a:t>quantum noise computed after output matrix</a:t>
            </a:r>
          </a:p>
          <a:p>
            <a:pPr lvl="1"/>
            <a:r>
              <a:rPr lang="en-US" dirty="0" smtClean="0"/>
              <a:t>enables homodyne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3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Radiation pressure now works properly for </a:t>
            </a:r>
            <a:r>
              <a:rPr lang="en-US" dirty="0" err="1" smtClean="0"/>
              <a:t>transmissive</a:t>
            </a:r>
            <a:r>
              <a:rPr lang="en-US" dirty="0" smtClean="0"/>
              <a:t> optics with high power incident on both sides</a:t>
            </a:r>
          </a:p>
          <a:p>
            <a:r>
              <a:rPr lang="en-US" dirty="0" err="1" smtClean="0"/>
              <a:t>Guoy</a:t>
            </a:r>
            <a:r>
              <a:rPr lang="en-US" dirty="0" smtClean="0"/>
              <a:t> phases and complex Q basis values now follow standard convention (were conjugates)</a:t>
            </a:r>
          </a:p>
          <a:p>
            <a:r>
              <a:rPr lang="en-US" dirty="0" smtClean="0"/>
              <a:t>TEM01/10 modes calculations now include half-plane integration coefficient </a:t>
            </a:r>
            <a:r>
              <a:rPr lang="en-US" dirty="0" err="1" smtClean="0"/>
              <a:t>sqrt</a:t>
            </a:r>
            <a:r>
              <a:rPr lang="en-US" dirty="0" smtClean="0"/>
              <a:t>(2/pi)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1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578"/>
          </a:xfrm>
        </p:spPr>
        <p:txBody>
          <a:bodyPr>
            <a:normAutofit/>
          </a:bodyPr>
          <a:lstStyle/>
          <a:p>
            <a:r>
              <a:rPr lang="en-US" dirty="0" smtClean="0"/>
              <a:t>Optickle1 models </a:t>
            </a:r>
            <a:r>
              <a:rPr lang="en-US" i="1" dirty="0" smtClean="0"/>
              <a:t>should</a:t>
            </a:r>
            <a:r>
              <a:rPr lang="en-US" dirty="0" smtClean="0"/>
              <a:t> work</a:t>
            </a:r>
          </a:p>
          <a:p>
            <a:r>
              <a:rPr lang="en-US" dirty="0" smtClean="0"/>
              <a:t>However, for TEM01/10 models…</a:t>
            </a:r>
          </a:p>
          <a:p>
            <a:pPr lvl="1"/>
            <a:r>
              <a:rPr lang="en-US" dirty="0" smtClean="0"/>
              <a:t>because of convention changes, some external codes may break</a:t>
            </a:r>
          </a:p>
          <a:p>
            <a:pPr lvl="1"/>
            <a:r>
              <a:rPr lang="en-US" dirty="0" smtClean="0"/>
              <a:t>you will need to check gains and signs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Matlab’s</a:t>
            </a:r>
            <a:r>
              <a:rPr lang="en-US" dirty="0" smtClean="0"/>
              <a:t> current OOP capability means that a lot of old code can be simplified, or at least new code should not follow the old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0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matrix</a:t>
            </a:r>
          </a:p>
          <a:p>
            <a:pPr lvl="1"/>
            <a:r>
              <a:rPr lang="en-US" dirty="0" smtClean="0"/>
              <a:t>no new capability, but convenient</a:t>
            </a:r>
          </a:p>
          <a:p>
            <a:r>
              <a:rPr lang="en-US" dirty="0" smtClean="0"/>
              <a:t>tickle2, with no “</a:t>
            </a:r>
            <a:r>
              <a:rPr lang="en-US" dirty="0" err="1" smtClean="0"/>
              <a:t>mevans</a:t>
            </a:r>
            <a:r>
              <a:rPr lang="en-US" dirty="0" smtClean="0"/>
              <a:t>-meters”</a:t>
            </a:r>
          </a:p>
          <a:p>
            <a:pPr lvl="1"/>
            <a:r>
              <a:rPr lang="en-US" dirty="0" err="1" smtClean="0"/>
              <a:t>mevans</a:t>
            </a:r>
            <a:r>
              <a:rPr lang="en-US" dirty="0" smtClean="0"/>
              <a:t>-meters - </a:t>
            </a:r>
            <a:r>
              <a:rPr lang="en-US" dirty="0" smtClean="0"/>
              <a:t>“the displacement you would get if there we no </a:t>
            </a:r>
            <a:r>
              <a:rPr lang="en-US" dirty="0" err="1" smtClean="0"/>
              <a:t>opto</a:t>
            </a:r>
            <a:r>
              <a:rPr lang="en-US" dirty="0" smtClean="0"/>
              <a:t>-mechanics”</a:t>
            </a:r>
          </a:p>
          <a:p>
            <a:pPr lvl="1"/>
            <a:r>
              <a:rPr lang="en-US" dirty="0" smtClean="0"/>
              <a:t>separate optical TFs from </a:t>
            </a:r>
            <a:r>
              <a:rPr lang="en-US" dirty="0" err="1" smtClean="0"/>
              <a:t>opto</a:t>
            </a:r>
            <a:r>
              <a:rPr lang="en-US" dirty="0" smtClean="0"/>
              <a:t>-mechanics, the product of which is the current </a:t>
            </a:r>
            <a:r>
              <a:rPr lang="en-US" dirty="0" err="1" smtClean="0"/>
              <a:t>sigAC</a:t>
            </a:r>
            <a:endParaRPr lang="en-US" dirty="0" smtClean="0"/>
          </a:p>
          <a:p>
            <a:r>
              <a:rPr lang="en-US" dirty="0" smtClean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1256617059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Axis</vt:lpstr>
      <vt:lpstr>Optickle 2</vt:lpstr>
      <vt:lpstr>New Features</vt:lpstr>
      <vt:lpstr>New Features (2)</vt:lpstr>
      <vt:lpstr>Bug Fixes</vt:lpstr>
      <vt:lpstr>Backward Compatibility</vt:lpstr>
      <vt:lpstr>To Do List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Optickle 2</dc:title>
  <dc:creator>Matthew Evans</dc:creator>
  <cp:lastModifiedBy>Matthew Evans</cp:lastModifiedBy>
  <cp:revision>4</cp:revision>
  <dcterms:created xsi:type="dcterms:W3CDTF">2014-07-11T16:11:52Z</dcterms:created>
  <dcterms:modified xsi:type="dcterms:W3CDTF">2014-07-11T16:41:10Z</dcterms:modified>
</cp:coreProperties>
</file>