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88" autoAdjust="0"/>
  </p:normalViewPr>
  <p:slideViewPr>
    <p:cSldViewPr snapToGrid="0">
      <p:cViewPr varScale="1">
        <p:scale>
          <a:sx n="53" d="100"/>
          <a:sy n="53" d="100"/>
        </p:scale>
        <p:origin x="11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ADFD-E8A1-41BB-9CE6-A5701E47B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D092-5763-4874-B25F-9C8990A9F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7F1E-F7F5-472A-BDEA-12838974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0E76-3BE7-46B3-A073-DB5FD388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BAA1-0D72-46DD-BF65-371A00F5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7AD6-6153-4F5B-AC16-4B5B0426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D8E04-BE94-4EF0-BB68-F976D8F95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1B02-90EA-4193-9114-940A33B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0220-5947-47D3-BCD2-499C694E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2A70-9C2B-417A-AB4C-B7612902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8B2F3-66BD-490D-84F8-B3B7E70D3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CAAF6-C7C6-4F7A-9E7A-832911F9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A748-4711-4863-8C58-B38ED73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3799-88E2-4C24-9FD6-183EADC4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7341-8299-4C25-9164-B3BAED46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8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33CF-DA20-418C-B651-8E06E850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35B3-8208-402B-B3FB-BEA25E18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C5E8-4024-4547-91BE-21C9996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7B3B-E81D-4ACC-919A-A96AAF9B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5769-2019-4E85-920C-26A8F287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8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821F-31E5-4257-801B-8EA926C2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AF1C3-98D0-4917-A179-80EB112D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2D50-26D6-4394-96EB-044C912B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F1D8-CBC1-4505-B6E5-ADFD02FA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94CA-13FF-4FE4-87D6-9DE27B9C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186-8AF0-4E85-9A27-8241E619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5FD7-7425-4A08-A1EF-370963ACB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94D7E-448E-48F7-A937-8E0E2C81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37BEC-1E00-43EB-B48F-6D9FD52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CBF86-827D-461C-B0A0-7EC2DE67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01BA-574B-4C05-97B5-8CF746D9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2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6AAE-760B-4493-8325-B7BE65F3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DA979-5CC3-4D1A-A020-DB99AA21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266A8-A2C8-4723-A086-D3C0DA15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B58DC-77C3-4F5E-A0EB-3082CF577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6C165-7285-4733-9B64-BA6884E5E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FEA34-7223-473E-B4C7-D9A066A3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F0C76-CDC7-4ECA-8796-F13E65E5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9E3ED-93B2-42C6-B687-E8893419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3205-5B2A-4F21-8840-CC999388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C8C30-02AB-449F-BB63-270F924A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11B55-5A73-4FD8-B4CC-A184F62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A355-680F-482E-A503-1FEC06F4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7E0F9-E09A-49D6-A921-8DB5B733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CF68-9BF5-45F0-BF51-56DC1334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0FA29-1BD7-4ADF-8F63-AE4F37D5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0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FCF8-53F9-4814-9035-1AB470CD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E7B2-2FF7-4422-88F4-26EB8D33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66C4A-E61C-42FB-9AD1-0E6223662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AFCCD-964D-4633-A1E6-54F0920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54BC-EA85-4F60-8986-14339D1B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0411-34FC-4531-B432-45893475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3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473E-B3E8-4B3B-88C2-FDCE9302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3D1D5-8948-4959-8ACF-5B484C298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A672-7FF7-464F-95B6-E6427764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2736F-B1FC-4F65-9C22-F80ED5F4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4FE1E-EC34-4720-B166-4D97F86F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0AF72-DB81-4C00-BFAC-D6170987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7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767F1-2DC9-484C-8CD1-D6A9E0EE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FE78-555F-4B7C-9038-C5A38929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37DB-AC08-462C-9A22-FCA8E67B0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3744-8538-4A53-8CBC-04871CB09A3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2038-618F-4652-9E09-D4172608A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0120-4553-4059-B37D-794498DE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udesic.sharepoint.com/:t:/s/PNWPredictiveEnterpriseTeam/Ec_8mW67LIJIsYUgiQCK7ksB8Lw0f82Ly6tfK1pbVqTcvg?e=OFsX2q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neudesic.sharepoint.com/:t:/s/PNWPredictiveEnterpriseTeam/EawyOqrpo6pDoXOxMc_qrfwBOG2HhCgrsQswoXJqd6whtg?e=ZRcZ3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A042-91AE-449D-AFCC-50014F34C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Week 2 Accelerator Framework Learning Sessions [Databricks Permissions and Secret Scopes]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10A60-3CF4-415A-95E9-1476C24B2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11.04.2021</a:t>
            </a:r>
          </a:p>
        </p:txBody>
      </p:sp>
    </p:spTree>
    <p:extLst>
      <p:ext uri="{BB962C8B-B14F-4D97-AF65-F5344CB8AC3E}">
        <p14:creationId xmlns:p14="http://schemas.microsoft.com/office/powerpoint/2010/main" val="346068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C998-22CD-4BDC-A256-69734335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A398-7751-4157-AD20-15386BC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/>
          <a:lstStyle/>
          <a:p>
            <a:r>
              <a:rPr lang="en-US" sz="1800" dirty="0"/>
              <a:t>Week 1: </a:t>
            </a:r>
            <a:r>
              <a:rPr lang="en-US" sz="1800" b="1" dirty="0"/>
              <a:t>ADF ETL </a:t>
            </a:r>
            <a:r>
              <a:rPr lang="en-US" sz="1800" dirty="0"/>
              <a:t>Process and </a:t>
            </a:r>
            <a:r>
              <a:rPr lang="en-US" sz="1800" dirty="0" err="1"/>
              <a:t>adl</a:t>
            </a:r>
            <a:r>
              <a:rPr lang="en-US" sz="1800" dirty="0"/>
              <a:t> deployments</a:t>
            </a:r>
          </a:p>
          <a:p>
            <a:r>
              <a:rPr lang="en-US" sz="1800" dirty="0"/>
              <a:t>Week 2: </a:t>
            </a:r>
            <a:r>
              <a:rPr lang="en-US" sz="1800" b="1" dirty="0"/>
              <a:t>Data-bricks </a:t>
            </a:r>
            <a:r>
              <a:rPr lang="en-US" sz="1800" dirty="0"/>
              <a:t>Permissions and secret scopes</a:t>
            </a:r>
          </a:p>
          <a:p>
            <a:r>
              <a:rPr lang="en-US" sz="1800" dirty="0"/>
              <a:t>Week 3: </a:t>
            </a:r>
            <a:r>
              <a:rPr lang="en-US" sz="1800" b="1" dirty="0"/>
              <a:t>Data-bricks</a:t>
            </a:r>
            <a:r>
              <a:rPr lang="en-US" sz="1800" dirty="0"/>
              <a:t> Framework Orchestration</a:t>
            </a:r>
          </a:p>
          <a:p>
            <a:r>
              <a:rPr lang="en-US" sz="1800" dirty="0"/>
              <a:t>Week 4: </a:t>
            </a:r>
            <a:r>
              <a:rPr lang="en-US" sz="1800" b="1" dirty="0"/>
              <a:t>Delta Lake and Meta-Data </a:t>
            </a:r>
            <a:r>
              <a:rPr lang="en-US" sz="1800" dirty="0"/>
              <a:t>capabilities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33DC0-9346-45D6-A3DC-462B5369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666" y="2960818"/>
            <a:ext cx="5447134" cy="34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3E2A793-F9A0-44B0-A1BF-ED9EAF096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3" y="0"/>
            <a:ext cx="6850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B919298-7383-4CC6-8465-DBCCC4005DBF}"/>
              </a:ext>
            </a:extLst>
          </p:cNvPr>
          <p:cNvSpPr/>
          <p:nvPr/>
        </p:nvSpPr>
        <p:spPr>
          <a:xfrm>
            <a:off x="5076496" y="3076849"/>
            <a:ext cx="155521" cy="165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FB3C7F-FDC1-4727-8F86-7C3BBFEA32FD}"/>
              </a:ext>
            </a:extLst>
          </p:cNvPr>
          <p:cNvSpPr/>
          <p:nvPr/>
        </p:nvSpPr>
        <p:spPr>
          <a:xfrm>
            <a:off x="8466083" y="701566"/>
            <a:ext cx="155521" cy="165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6F5764-2FE0-4020-932B-3EABBED88400}"/>
              </a:ext>
            </a:extLst>
          </p:cNvPr>
          <p:cNvSpPr/>
          <p:nvPr/>
        </p:nvSpPr>
        <p:spPr>
          <a:xfrm>
            <a:off x="8466083" y="2596056"/>
            <a:ext cx="155521" cy="165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2E710-1E8C-4A7C-8809-4A52BEE11488}"/>
              </a:ext>
            </a:extLst>
          </p:cNvPr>
          <p:cNvSpPr txBox="1"/>
          <p:nvPr/>
        </p:nvSpPr>
        <p:spPr>
          <a:xfrm>
            <a:off x="8776137" y="543938"/>
            <a:ext cx="230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level permissions manages User Level Access for cilents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F1219-61CE-4F40-93C6-40268458AAB6}"/>
              </a:ext>
            </a:extLst>
          </p:cNvPr>
          <p:cNvSpPr txBox="1"/>
          <p:nvPr/>
        </p:nvSpPr>
        <p:spPr>
          <a:xfrm>
            <a:off x="8776137" y="2559453"/>
            <a:ext cx="230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Databricks Secret Scopes Manages access for Data Factory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ECA26A-F961-461C-8C85-57388414C750}"/>
              </a:ext>
            </a:extLst>
          </p:cNvPr>
          <p:cNvSpPr/>
          <p:nvPr/>
        </p:nvSpPr>
        <p:spPr>
          <a:xfrm>
            <a:off x="4319750" y="215408"/>
            <a:ext cx="155521" cy="165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EB5FEF-157B-4602-BA37-F45241989EF7}"/>
              </a:ext>
            </a:extLst>
          </p:cNvPr>
          <p:cNvSpPr/>
          <p:nvPr/>
        </p:nvSpPr>
        <p:spPr>
          <a:xfrm>
            <a:off x="4397510" y="4335518"/>
            <a:ext cx="155521" cy="165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AE6E9A-C308-49B1-BCB3-F567BF1E5939}"/>
              </a:ext>
            </a:extLst>
          </p:cNvPr>
          <p:cNvSpPr/>
          <p:nvPr/>
        </p:nvSpPr>
        <p:spPr>
          <a:xfrm>
            <a:off x="8543843" y="4829504"/>
            <a:ext cx="155521" cy="165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F580D-C7B9-4075-93A9-B7505ADC361C}"/>
              </a:ext>
            </a:extLst>
          </p:cNvPr>
          <p:cNvSpPr txBox="1"/>
          <p:nvPr/>
        </p:nvSpPr>
        <p:spPr>
          <a:xfrm>
            <a:off x="8776137" y="4912273"/>
            <a:ext cx="230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SCIM Connecter connects Active Directory to Databricks scopes</a:t>
            </a:r>
          </a:p>
        </p:txBody>
      </p:sp>
    </p:spTree>
    <p:extLst>
      <p:ext uri="{BB962C8B-B14F-4D97-AF65-F5344CB8AC3E}">
        <p14:creationId xmlns:p14="http://schemas.microsoft.com/office/powerpoint/2010/main" val="5380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3DB5-E0E1-47E0-981C-00E4F636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Databricks SCIM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BB4D6-10CB-4FA0-A9BE-1D5E8E00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89661"/>
            <a:ext cx="4381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84A27B-3632-489C-B470-AD4DB441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99" y="989662"/>
            <a:ext cx="1289545" cy="81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F49E6-2983-4910-BED2-BD66B6FB4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3" y="3101639"/>
            <a:ext cx="2529107" cy="1325562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308CD269-7DB2-4C5B-9F26-6DBEB455B076}"/>
              </a:ext>
            </a:extLst>
          </p:cNvPr>
          <p:cNvSpPr/>
          <p:nvPr/>
        </p:nvSpPr>
        <p:spPr>
          <a:xfrm>
            <a:off x="1985667" y="3975838"/>
            <a:ext cx="1085313" cy="279550"/>
          </a:xfrm>
          <a:prstGeom prst="frame">
            <a:avLst>
              <a:gd name="adj1" fmla="val 4567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ACFD4-2E9E-4242-9B9C-776724D9B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85" y="2970861"/>
            <a:ext cx="1866448" cy="1676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0AF367-8B89-4094-BD36-1716875D9F81}"/>
              </a:ext>
            </a:extLst>
          </p:cNvPr>
          <p:cNvSpPr txBox="1"/>
          <p:nvPr/>
        </p:nvSpPr>
        <p:spPr>
          <a:xfrm>
            <a:off x="8418792" y="989661"/>
            <a:ext cx="28953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Databricks SCIM is used to manage workplace access as per permissions in active directory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Enterprise level permissions are needed for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don’t have access this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Cilent IT level should have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 configuration in connector should allow for cluster level permissions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A8B8A7-A08E-4E7D-997C-EA6140A1B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038" y="3076335"/>
            <a:ext cx="2046169" cy="314233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7CA1721-50B4-452A-B8E3-8E368698950E}"/>
              </a:ext>
            </a:extLst>
          </p:cNvPr>
          <p:cNvSpPr/>
          <p:nvPr/>
        </p:nvSpPr>
        <p:spPr>
          <a:xfrm>
            <a:off x="3197255" y="4061085"/>
            <a:ext cx="411060" cy="109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99F6011-7394-4F4C-8104-1C307A1FC49E}"/>
              </a:ext>
            </a:extLst>
          </p:cNvPr>
          <p:cNvSpPr/>
          <p:nvPr/>
        </p:nvSpPr>
        <p:spPr>
          <a:xfrm>
            <a:off x="5189978" y="4061085"/>
            <a:ext cx="411060" cy="109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3DB5-E0E1-47E0-981C-00E4F636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Secret scopes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AF367-8B89-4094-BD36-1716875D9F81}"/>
              </a:ext>
            </a:extLst>
          </p:cNvPr>
          <p:cNvSpPr txBox="1"/>
          <p:nvPr/>
        </p:nvSpPr>
        <p:spPr>
          <a:xfrm>
            <a:off x="8418792" y="989661"/>
            <a:ext cx="28953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shell can be activated via icon on the top of the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Databricks-cli can be used to move secrets into databricks scopes via bash scripts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Secret values need to be manually entered from key vault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scopes are created per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F10DA-81C2-462A-A659-BEE6CDB9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10" y="1119516"/>
            <a:ext cx="4591050" cy="561975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B0095C4E-DA02-4E41-AB84-DA027E0F04AB}"/>
              </a:ext>
            </a:extLst>
          </p:cNvPr>
          <p:cNvSpPr/>
          <p:nvPr/>
        </p:nvSpPr>
        <p:spPr>
          <a:xfrm>
            <a:off x="798786" y="1185788"/>
            <a:ext cx="410889" cy="279550"/>
          </a:xfrm>
          <a:prstGeom prst="frame">
            <a:avLst>
              <a:gd name="adj1" fmla="val 4567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695D8C-0479-4E28-AC5B-84C604367A07}"/>
              </a:ext>
            </a:extLst>
          </p:cNvPr>
          <p:cNvSpPr txBox="1"/>
          <p:nvPr/>
        </p:nvSpPr>
        <p:spPr>
          <a:xfrm>
            <a:off x="584310" y="1982118"/>
            <a:ext cx="25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Container Script Link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6F0B7-D844-41C7-A94A-0961E8C16574}"/>
              </a:ext>
            </a:extLst>
          </p:cNvPr>
          <p:cNvSpPr txBox="1"/>
          <p:nvPr/>
        </p:nvSpPr>
        <p:spPr>
          <a:xfrm>
            <a:off x="584309" y="2431675"/>
            <a:ext cx="267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Framework Script Link</a:t>
            </a: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B5F6F61F-F6BF-4115-A47C-294A1EF171B3}"/>
              </a:ext>
            </a:extLst>
          </p:cNvPr>
          <p:cNvSpPr/>
          <p:nvPr/>
        </p:nvSpPr>
        <p:spPr>
          <a:xfrm>
            <a:off x="920147" y="1581890"/>
            <a:ext cx="168165" cy="39425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ove your Jupyter notebooks to an Azure DataBricks workspace — Python Data  Analysis series part 5 | by José Fernando Costa | Nerd For Tech | Medium">
            <a:extLst>
              <a:ext uri="{FF2B5EF4-FFF2-40B4-BE49-F238E27FC236}">
                <a16:creationId xmlns:a16="http://schemas.microsoft.com/office/drawing/2014/main" id="{40A1106B-1A22-42FF-9EEB-252E31DE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2" y="3569577"/>
            <a:ext cx="1285874" cy="67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Move your Jupyter notebooks to an Azure DataBricks workspace — Python Data  Analysis series part 5 | by José Fernando Costa | Nerd For Tech | Medium">
            <a:extLst>
              <a:ext uri="{FF2B5EF4-FFF2-40B4-BE49-F238E27FC236}">
                <a16:creationId xmlns:a16="http://schemas.microsoft.com/office/drawing/2014/main" id="{0A6B4811-356D-42B6-B0B4-FE4E4D6B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2" y="5294401"/>
            <a:ext cx="1285874" cy="67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14BA6F-7B7D-4ED2-855F-320A0FD135D4}"/>
              </a:ext>
            </a:extLst>
          </p:cNvPr>
          <p:cNvSpPr txBox="1"/>
          <p:nvPr/>
        </p:nvSpPr>
        <p:spPr>
          <a:xfrm>
            <a:off x="361292" y="4215533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23E716-8822-4409-A59A-425FC9EAE400}"/>
              </a:ext>
            </a:extLst>
          </p:cNvPr>
          <p:cNvSpPr txBox="1"/>
          <p:nvPr/>
        </p:nvSpPr>
        <p:spPr>
          <a:xfrm>
            <a:off x="361292" y="5976360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A5B6B5-4699-4102-B4C8-30FA9AF56771}"/>
              </a:ext>
            </a:extLst>
          </p:cNvPr>
          <p:cNvSpPr txBox="1"/>
          <p:nvPr/>
        </p:nvSpPr>
        <p:spPr>
          <a:xfrm>
            <a:off x="2007478" y="3702482"/>
            <a:ext cx="172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Scopes:</a:t>
            </a:r>
          </a:p>
          <a:p>
            <a:r>
              <a:rPr lang="en-US" sz="1400" dirty="0"/>
              <a:t>framework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A281F-F58D-48DE-AC3F-4ADA9C90B298}"/>
              </a:ext>
            </a:extLst>
          </p:cNvPr>
          <p:cNvSpPr txBox="1"/>
          <p:nvPr/>
        </p:nvSpPr>
        <p:spPr>
          <a:xfrm>
            <a:off x="2017989" y="5226544"/>
            <a:ext cx="1723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Scopes:</a:t>
            </a:r>
          </a:p>
          <a:p>
            <a:r>
              <a:rPr lang="en-US" sz="1400" dirty="0"/>
              <a:t>cilent001admin</a:t>
            </a:r>
          </a:p>
          <a:p>
            <a:r>
              <a:rPr lang="en-US" sz="1400" dirty="0"/>
              <a:t>cilent001contribute </a:t>
            </a:r>
          </a:p>
          <a:p>
            <a:r>
              <a:rPr lang="en-US" sz="1400" dirty="0"/>
              <a:t>cilent001publish </a:t>
            </a:r>
          </a:p>
          <a:p>
            <a:r>
              <a:rPr lang="en-US" sz="1400" dirty="0"/>
              <a:t>cilent001read 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A83B85B8-8817-4E75-9498-B332230DF2B0}"/>
              </a:ext>
            </a:extLst>
          </p:cNvPr>
          <p:cNvSpPr/>
          <p:nvPr/>
        </p:nvSpPr>
        <p:spPr>
          <a:xfrm rot="16200000">
            <a:off x="1640048" y="3728376"/>
            <a:ext cx="168165" cy="39425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8762C47A-BB52-4CDC-A250-8F1690A576C4}"/>
              </a:ext>
            </a:extLst>
          </p:cNvPr>
          <p:cNvSpPr/>
          <p:nvPr/>
        </p:nvSpPr>
        <p:spPr>
          <a:xfrm rot="16200000">
            <a:off x="1640871" y="5425743"/>
            <a:ext cx="168165" cy="39425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AE551AE-6996-45B9-8114-D80323D4DB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80" b="32532"/>
          <a:stretch/>
        </p:blipFill>
        <p:spPr>
          <a:xfrm>
            <a:off x="4060350" y="3736217"/>
            <a:ext cx="903535" cy="4985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92D911-DD42-47A3-9387-3138EC97DC4F}"/>
              </a:ext>
            </a:extLst>
          </p:cNvPr>
          <p:cNvSpPr txBox="1"/>
          <p:nvPr/>
        </p:nvSpPr>
        <p:spPr>
          <a:xfrm>
            <a:off x="4735706" y="3721441"/>
            <a:ext cx="172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Vault:</a:t>
            </a:r>
          </a:p>
          <a:p>
            <a:r>
              <a:rPr lang="en-US" sz="1400" dirty="0"/>
              <a:t>Key Vaults Secrets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478C3FE-7634-46A7-A731-A22EBF6F9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170" y="5123029"/>
            <a:ext cx="745434" cy="59161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5679235-F9DD-46A2-AA1B-06A6F8AA5061}"/>
              </a:ext>
            </a:extLst>
          </p:cNvPr>
          <p:cNvSpPr txBox="1"/>
          <p:nvPr/>
        </p:nvSpPr>
        <p:spPr>
          <a:xfrm>
            <a:off x="5022485" y="5745215"/>
            <a:ext cx="2495517" cy="73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Active Directory Service Principals:</a:t>
            </a:r>
          </a:p>
          <a:p>
            <a:r>
              <a:rPr lang="en-US" sz="1400" dirty="0"/>
              <a:t>Service Principal IDs</a:t>
            </a: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F59BFFC2-4673-4643-9178-C285D368AC63}"/>
              </a:ext>
            </a:extLst>
          </p:cNvPr>
          <p:cNvSpPr/>
          <p:nvPr/>
        </p:nvSpPr>
        <p:spPr>
          <a:xfrm rot="16200000">
            <a:off x="3614550" y="3766963"/>
            <a:ext cx="168165" cy="39425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08506626-52CB-4DC4-9E4B-4A8B49E53BCF}"/>
              </a:ext>
            </a:extLst>
          </p:cNvPr>
          <p:cNvSpPr/>
          <p:nvPr/>
        </p:nvSpPr>
        <p:spPr>
          <a:xfrm rot="13428308">
            <a:off x="3621289" y="4017430"/>
            <a:ext cx="269439" cy="1417389"/>
          </a:xfrm>
          <a:prstGeom prst="upArrow">
            <a:avLst>
              <a:gd name="adj1" fmla="val 13078"/>
              <a:gd name="adj2" fmla="val 369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41211CD4-1F56-4352-83C7-9DD93C03E973}"/>
              </a:ext>
            </a:extLst>
          </p:cNvPr>
          <p:cNvSpPr/>
          <p:nvPr/>
        </p:nvSpPr>
        <p:spPr>
          <a:xfrm rot="16200000">
            <a:off x="4097048" y="5403277"/>
            <a:ext cx="269439" cy="1417389"/>
          </a:xfrm>
          <a:prstGeom prst="upArrow">
            <a:avLst>
              <a:gd name="adj1" fmla="val 13078"/>
              <a:gd name="adj2" fmla="val 369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199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2 Accelerator Framework Learning Sessions [Databricks Permissions and Secret Scopes]</vt:lpstr>
      <vt:lpstr>Schedule</vt:lpstr>
      <vt:lpstr>PowerPoint Presentation</vt:lpstr>
      <vt:lpstr>Databricks SCIM</vt:lpstr>
      <vt:lpstr>Secret scopes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Accelerator Framework Learning Sessions [ADF ETL Databricks Delta Lake]</dc:title>
  <dc:creator>Jason</dc:creator>
  <cp:lastModifiedBy>Jason Bian</cp:lastModifiedBy>
  <cp:revision>12</cp:revision>
  <dcterms:created xsi:type="dcterms:W3CDTF">2021-10-27T22:16:11Z</dcterms:created>
  <dcterms:modified xsi:type="dcterms:W3CDTF">2021-11-02T06:00:19Z</dcterms:modified>
</cp:coreProperties>
</file>