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/>
    <p:restoredTop sz="93692"/>
  </p:normalViewPr>
  <p:slideViewPr>
    <p:cSldViewPr snapToGrid="0" snapToObjects="1">
      <p:cViewPr varScale="1">
        <p:scale>
          <a:sx n="135" d="100"/>
          <a:sy n="135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1C86-CDE9-7845-AD71-E1089A7A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A90F5-744A-614D-90B5-28F4A8C2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21A6-DF86-AE40-86F0-4198E1F8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CC13-15E8-D543-B6F9-CF68114E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28B0-9067-D140-9F9C-F150363E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625-B3E6-4348-90B0-70BC341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E235C-2A5B-0448-86C6-C7ADFA36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D5D6-76CD-C740-A130-69A95B81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97783-3B71-1144-99C7-60D1DD4F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26A1-6EA3-9C4A-A09D-D89375D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D6388-C69E-6B49-B0B4-0CDF3A60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42A00-103C-0341-8E71-2259CC14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92EC-7F2A-5143-98AD-0756D3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5D5B-12D0-334D-A37A-ED0E52D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00A7-D281-E148-816D-947363F3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3A3-4E20-8443-A82D-DED998AD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5829-1666-CA4C-B317-6B076026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31AB-2309-6F47-A623-9FC864B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A477-EBF1-9C47-A223-E5F2713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1F14-2DD1-CF49-89E1-C69079AA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B8EE-952A-F64F-9892-B2B1C7AA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2C5AD-AD20-9C4F-B4D4-1E51F4CE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CB63-6E8E-5147-A686-8043F44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A43C-45BB-C24C-AD8E-4B5F9CF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0828-8D58-A347-B57D-3905C526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9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FC3E-97FF-D543-8D20-8F4792C0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DF85-9A93-074F-A189-E041B66B0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7664-23B3-C643-A7B4-ACDB065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A944-AD24-5C48-A8E1-230F8AA0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BA02-C18E-4844-884A-58B577D9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6F2E4-9FE1-0441-B1A3-1E80FC9A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9B5C-4C00-FD4D-A9A2-81ACE9AE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0ED9-5D52-D444-BD1A-26DF71C6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621E-09FF-084D-A8D0-1F4BB015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201D-B720-F44B-A8E8-DCF2E8B5E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3C27C-84BF-8F4E-B317-2AA11FE6A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AB36-E1CF-EE48-AE05-ACE10D5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BC750-558F-A446-BF68-056FD64F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04D6B-136A-B74A-8253-19E3DD90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9D38-EAEA-FC4D-A370-1C5353DE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ABFF5-8824-0E41-8F3A-3AEC231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2AE42-AEEA-1945-A14E-8DA97974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3D8B5-E7AF-D240-8F7A-918154B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CBBFD-8760-724A-B95D-CBBBCA35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FD01B-C068-0841-9240-30A466CB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CD4E2-86A9-3C4A-8005-6757E5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B81-200B-FE4E-91CA-90C1950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A751-5F24-5C41-8333-689697D1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38106-C159-9F4E-875F-399EB986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8011-1DD4-2243-A7C6-4937EA85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4F91-6552-0141-B3B1-DD0A0007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D7F4-D9E2-C343-94E6-FB48003D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622A-9383-5D46-9C67-8A3FD8A4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0F70F-0F60-D042-9EA5-EDFC8A43B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5741-95E6-214B-A6F5-CE36753C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06E9-5033-6742-A492-CDEB46B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25FB-47BA-E840-9655-363B25FD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35D6-1D77-3F46-9EB3-8CF3AD1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EFD0-DF11-CE4D-A0CC-2A05AFD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020C-C5E9-384B-BF97-2353D20B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AF94-CD15-FF42-884A-BFDDBE179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FABD-DE1B-F14C-B8D4-9492CC50FF3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C060-42A1-0B44-AB77-6D34D4DED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0DAF-4DFD-DB45-9939-5C2602869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858B-F373-934D-AED5-3E722828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emf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4A6E-3548-8A43-B01A-CE8870BD7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for ProxySQL 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548AD-23A4-0542-B63E-4A9B013A4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65F27-1FAD-5041-8A0F-E4A4024CC125}"/>
              </a:ext>
            </a:extLst>
          </p:cNvPr>
          <p:cNvSpPr txBox="1"/>
          <p:nvPr/>
        </p:nvSpPr>
        <p:spPr>
          <a:xfrm>
            <a:off x="5103248" y="904802"/>
            <a:ext cx="1231695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7807-3F12-AC4C-A564-83CFC7D4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6" y="252507"/>
            <a:ext cx="544781" cy="564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430A6-4B03-E845-8A8D-4ACE4CC5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45" y="2222918"/>
            <a:ext cx="538195" cy="56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D5C08-F02D-4E44-A0FD-214AE10A9B6A}"/>
              </a:ext>
            </a:extLst>
          </p:cNvPr>
          <p:cNvSpPr txBox="1"/>
          <p:nvPr/>
        </p:nvSpPr>
        <p:spPr>
          <a:xfrm>
            <a:off x="5306405" y="2163129"/>
            <a:ext cx="1706706" cy="6545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Reader Endpoint</a:t>
            </a:r>
          </a:p>
          <a:p>
            <a:pPr algn="ctr"/>
            <a:r>
              <a:rPr lang="en-US" sz="1400" dirty="0"/>
              <a:t>(Up to 15 Read Replicas)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D5135-CECB-F046-B6A5-94FCA9F7D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19" y="2222918"/>
            <a:ext cx="538195" cy="56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11941-A5D1-2246-B7C1-8275D22E2DB7}"/>
              </a:ext>
            </a:extLst>
          </p:cNvPr>
          <p:cNvSpPr txBox="1"/>
          <p:nvPr/>
        </p:nvSpPr>
        <p:spPr>
          <a:xfrm>
            <a:off x="2755403" y="2163129"/>
            <a:ext cx="1058877" cy="5261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 Endpoint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BF41-D929-1245-BFAB-2B11E2F05BA9}"/>
              </a:ext>
            </a:extLst>
          </p:cNvPr>
          <p:cNvSpPr txBox="1"/>
          <p:nvPr/>
        </p:nvSpPr>
        <p:spPr>
          <a:xfrm>
            <a:off x="3730798" y="445561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Primary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833C8-F57F-F943-A95C-FFF7B0580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7" y="3751182"/>
            <a:ext cx="457319" cy="602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A8A78-9770-0945-8CBD-E1EBC2536454}"/>
              </a:ext>
            </a:extLst>
          </p:cNvPr>
          <p:cNvSpPr txBox="1"/>
          <p:nvPr/>
        </p:nvSpPr>
        <p:spPr>
          <a:xfrm>
            <a:off x="5827532" y="4347646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A377E-F72A-C448-9815-9155B141C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43" y="3751182"/>
            <a:ext cx="457319" cy="602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FF1D53-1A6D-F548-9406-5F7B60123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03" y="3751182"/>
            <a:ext cx="457319" cy="602829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9C7FE23-6013-6741-A1B8-A41E1CC43AE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931921" y="966296"/>
            <a:ext cx="1043796" cy="1469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9150AC-90F9-CF40-8A41-567F15B466B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362359" y="866181"/>
            <a:ext cx="1043796" cy="166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890426-0FA0-5347-BDF1-0609F7815E0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6296910" y="2859548"/>
            <a:ext cx="964027" cy="81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6ED2655-8A0D-8C47-82F2-A9DB13F9F4B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7086290" y="2889408"/>
            <a:ext cx="964027" cy="759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B7A675D-0104-8547-9712-B5303001949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3566039" y="3267803"/>
            <a:ext cx="964027" cy="2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AF4732-A9A7-F242-B35D-A1F02D17B5B0}"/>
              </a:ext>
            </a:extLst>
          </p:cNvPr>
          <p:cNvSpPr txBox="1"/>
          <p:nvPr/>
        </p:nvSpPr>
        <p:spPr>
          <a:xfrm>
            <a:off x="4247528" y="1395167"/>
            <a:ext cx="8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3BB406-1B68-944B-B7D4-399F813BBC01}"/>
              </a:ext>
            </a:extLst>
          </p:cNvPr>
          <p:cNvSpPr txBox="1"/>
          <p:nvPr/>
        </p:nvSpPr>
        <p:spPr>
          <a:xfrm>
            <a:off x="6140643" y="1404594"/>
            <a:ext cx="9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943A97-2EE0-914B-AC23-44707076848F}"/>
              </a:ext>
            </a:extLst>
          </p:cNvPr>
          <p:cNvSpPr txBox="1"/>
          <p:nvPr/>
        </p:nvSpPr>
        <p:spPr>
          <a:xfrm>
            <a:off x="7457640" y="4349563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</p:spTree>
    <p:extLst>
      <p:ext uri="{BB962C8B-B14F-4D97-AF65-F5344CB8AC3E}">
        <p14:creationId xmlns:p14="http://schemas.microsoft.com/office/powerpoint/2010/main" val="204375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65F27-1FAD-5041-8A0F-E4A4024CC125}"/>
              </a:ext>
            </a:extLst>
          </p:cNvPr>
          <p:cNvSpPr txBox="1"/>
          <p:nvPr/>
        </p:nvSpPr>
        <p:spPr>
          <a:xfrm>
            <a:off x="5103248" y="904802"/>
            <a:ext cx="1231695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7807-3F12-AC4C-A564-83CFC7D4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6" y="252507"/>
            <a:ext cx="544781" cy="564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430A6-4B03-E845-8A8D-4ACE4CC5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45" y="3693499"/>
            <a:ext cx="538195" cy="56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D5C08-F02D-4E44-A0FD-214AE10A9B6A}"/>
              </a:ext>
            </a:extLst>
          </p:cNvPr>
          <p:cNvSpPr txBox="1"/>
          <p:nvPr/>
        </p:nvSpPr>
        <p:spPr>
          <a:xfrm>
            <a:off x="5306405" y="3633710"/>
            <a:ext cx="1706706" cy="6545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Reader Endpoint</a:t>
            </a:r>
          </a:p>
          <a:p>
            <a:pPr algn="ctr"/>
            <a:r>
              <a:rPr lang="en-US" sz="1400" dirty="0"/>
              <a:t>(Up to 15 Read Replicas)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D5135-CECB-F046-B6A5-94FCA9F7D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19" y="3693499"/>
            <a:ext cx="538195" cy="56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11941-A5D1-2246-B7C1-8275D22E2DB7}"/>
              </a:ext>
            </a:extLst>
          </p:cNvPr>
          <p:cNvSpPr txBox="1"/>
          <p:nvPr/>
        </p:nvSpPr>
        <p:spPr>
          <a:xfrm>
            <a:off x="2755403" y="3633710"/>
            <a:ext cx="1058877" cy="5261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Cluster Endpoint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BF41-D929-1245-BFAB-2B11E2F05BA9}"/>
              </a:ext>
            </a:extLst>
          </p:cNvPr>
          <p:cNvSpPr txBox="1"/>
          <p:nvPr/>
        </p:nvSpPr>
        <p:spPr>
          <a:xfrm>
            <a:off x="3730798" y="5926192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Primary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833C8-F57F-F943-A95C-FFF7B0580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7" y="5221763"/>
            <a:ext cx="457319" cy="602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A8A78-9770-0945-8CBD-E1EBC2536454}"/>
              </a:ext>
            </a:extLst>
          </p:cNvPr>
          <p:cNvSpPr txBox="1"/>
          <p:nvPr/>
        </p:nvSpPr>
        <p:spPr>
          <a:xfrm>
            <a:off x="5827532" y="5818227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A377E-F72A-C448-9815-9155B141C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43" y="5221763"/>
            <a:ext cx="457319" cy="602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FF1D53-1A6D-F548-9406-5F7B60123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03" y="5221763"/>
            <a:ext cx="457319" cy="602829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9C7FE23-6013-6741-A1B8-A41E1CC43AE2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>
            <a:off x="5991487" y="2418133"/>
            <a:ext cx="1197056" cy="127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9150AC-90F9-CF40-8A41-567F15B466BE}"/>
              </a:ext>
            </a:extLst>
          </p:cNvPr>
          <p:cNvCxnSpPr>
            <a:cxnSpLocks/>
            <a:stCxn id="22" idx="1"/>
            <a:endCxn id="8" idx="0"/>
          </p:cNvCxnSpPr>
          <p:nvPr/>
        </p:nvCxnSpPr>
        <p:spPr>
          <a:xfrm rot="10800000" flipV="1">
            <a:off x="4049418" y="2418133"/>
            <a:ext cx="1403875" cy="127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890426-0FA0-5347-BDF1-0609F7815E0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6296910" y="4330129"/>
            <a:ext cx="964027" cy="81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6ED2655-8A0D-8C47-82F2-A9DB13F9F4B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7086290" y="4359989"/>
            <a:ext cx="964027" cy="759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B7A675D-0104-8547-9712-B5303001949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3566039" y="4738384"/>
            <a:ext cx="964027" cy="2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AF4732-A9A7-F242-B35D-A1F02D17B5B0}"/>
              </a:ext>
            </a:extLst>
          </p:cNvPr>
          <p:cNvSpPr txBox="1"/>
          <p:nvPr/>
        </p:nvSpPr>
        <p:spPr>
          <a:xfrm>
            <a:off x="4046686" y="3129263"/>
            <a:ext cx="8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3BB406-1B68-944B-B7D4-399F813BBC01}"/>
              </a:ext>
            </a:extLst>
          </p:cNvPr>
          <p:cNvSpPr txBox="1"/>
          <p:nvPr/>
        </p:nvSpPr>
        <p:spPr>
          <a:xfrm>
            <a:off x="7188542" y="3129263"/>
            <a:ext cx="9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943A97-2EE0-914B-AC23-44707076848F}"/>
              </a:ext>
            </a:extLst>
          </p:cNvPr>
          <p:cNvSpPr txBox="1"/>
          <p:nvPr/>
        </p:nvSpPr>
        <p:spPr>
          <a:xfrm>
            <a:off x="7457640" y="5820144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C25786-3692-4349-80AE-243B63AF7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92" y="2136014"/>
            <a:ext cx="538195" cy="564237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28F2711-CC49-DB48-AEFA-788EE428D43C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rot="16200000" flipH="1">
            <a:off x="5242297" y="1655921"/>
            <a:ext cx="956892" cy="3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014F87-A8FA-D34A-8D42-7AE17160495A}"/>
              </a:ext>
            </a:extLst>
          </p:cNvPr>
          <p:cNvSpPr txBox="1"/>
          <p:nvPr/>
        </p:nvSpPr>
        <p:spPr>
          <a:xfrm>
            <a:off x="5181181" y="2644873"/>
            <a:ext cx="10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328C0-FC97-8C44-BCB4-69455A3BCC4A}"/>
              </a:ext>
            </a:extLst>
          </p:cNvPr>
          <p:cNvSpPr txBox="1"/>
          <p:nvPr/>
        </p:nvSpPr>
        <p:spPr>
          <a:xfrm>
            <a:off x="5719095" y="1510580"/>
            <a:ext cx="109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Traffic</a:t>
            </a:r>
          </a:p>
        </p:txBody>
      </p:sp>
    </p:spTree>
    <p:extLst>
      <p:ext uri="{BB962C8B-B14F-4D97-AF65-F5344CB8AC3E}">
        <p14:creationId xmlns:p14="http://schemas.microsoft.com/office/powerpoint/2010/main" val="40238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8455D2-47BC-A641-8FCB-21464DB07536}"/>
              </a:ext>
            </a:extLst>
          </p:cNvPr>
          <p:cNvSpPr/>
          <p:nvPr/>
        </p:nvSpPr>
        <p:spPr>
          <a:xfrm>
            <a:off x="2278258" y="1260283"/>
            <a:ext cx="7685873" cy="39715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47411-DB76-4746-98C0-616933530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97" y="4805730"/>
            <a:ext cx="530056" cy="64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0C9B4-61A4-7349-B709-FE088ABCBBD7}"/>
              </a:ext>
            </a:extLst>
          </p:cNvPr>
          <p:cNvSpPr txBox="1"/>
          <p:nvPr/>
        </p:nvSpPr>
        <p:spPr>
          <a:xfrm>
            <a:off x="2112397" y="5373278"/>
            <a:ext cx="688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VPC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277F24-31CD-8340-AE16-2805285752AC}"/>
              </a:ext>
            </a:extLst>
          </p:cNvPr>
          <p:cNvSpPr/>
          <p:nvPr/>
        </p:nvSpPr>
        <p:spPr>
          <a:xfrm>
            <a:off x="2423926" y="1472106"/>
            <a:ext cx="739453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5D26CB4-236D-7547-92D8-CB65D232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782" y="1248796"/>
            <a:ext cx="1557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9AAF52-9B30-3B4C-B19F-6B470320DAFA}"/>
              </a:ext>
            </a:extLst>
          </p:cNvPr>
          <p:cNvSpPr/>
          <p:nvPr/>
        </p:nvSpPr>
        <p:spPr>
          <a:xfrm>
            <a:off x="2423926" y="3305855"/>
            <a:ext cx="739453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8C4D7345-CE87-ED4D-8E90-5F47B7940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782" y="4996822"/>
            <a:ext cx="1557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38CC46-A4CA-DB41-B67A-4F56373BA449}"/>
              </a:ext>
            </a:extLst>
          </p:cNvPr>
          <p:cNvSpPr/>
          <p:nvPr/>
        </p:nvSpPr>
        <p:spPr>
          <a:xfrm>
            <a:off x="2713882" y="1673416"/>
            <a:ext cx="1724312" cy="14399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D65AEC3D-22CE-E343-A433-836C68DC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363" y="1645224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Access subnet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87EE8FE-D738-2941-A1A2-4B459E8618AF}"/>
              </a:ext>
            </a:extLst>
          </p:cNvPr>
          <p:cNvSpPr/>
          <p:nvPr/>
        </p:nvSpPr>
        <p:spPr>
          <a:xfrm>
            <a:off x="5074705" y="1683911"/>
            <a:ext cx="1724312" cy="14294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D81EAD05-C4E4-4341-BC25-DD6E0304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906" y="1645224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BFD5E-BB98-1147-8B92-63EFCE16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47" y="2908399"/>
            <a:ext cx="215900" cy="2413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CECA8C-2FC2-8542-8F97-E9F9F1DD7D55}"/>
              </a:ext>
            </a:extLst>
          </p:cNvPr>
          <p:cNvSpPr/>
          <p:nvPr/>
        </p:nvSpPr>
        <p:spPr>
          <a:xfrm>
            <a:off x="5074705" y="3381721"/>
            <a:ext cx="1724312" cy="138458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12F6BA10-379D-7E48-AF7E-5E5B9B8F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286" y="4536408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6A63F2-5298-EB47-AB48-E1A0ABC7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6" y="4621916"/>
            <a:ext cx="215900" cy="2413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BE26B27-C4C6-B74A-9951-939E3707D5ED}"/>
              </a:ext>
            </a:extLst>
          </p:cNvPr>
          <p:cNvSpPr/>
          <p:nvPr/>
        </p:nvSpPr>
        <p:spPr>
          <a:xfrm>
            <a:off x="2708748" y="3381721"/>
            <a:ext cx="1724312" cy="137572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7">
            <a:extLst>
              <a:ext uri="{FF2B5EF4-FFF2-40B4-BE49-F238E27FC236}">
                <a16:creationId xmlns:a16="http://schemas.microsoft.com/office/drawing/2014/main" id="{3D588A36-A8F7-D34A-A2DB-CF0A15FB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099" y="4505479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Access subnet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A72144-7D82-6943-85D8-9AE3DDAE50F5}"/>
              </a:ext>
            </a:extLst>
          </p:cNvPr>
          <p:cNvSpPr txBox="1"/>
          <p:nvPr/>
        </p:nvSpPr>
        <p:spPr>
          <a:xfrm>
            <a:off x="3095199" y="2542011"/>
            <a:ext cx="943550" cy="3102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Elastic Load Balancing</a:t>
            </a:r>
            <a:endParaRPr lang="en-US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18C364-84D5-6647-B861-43CA77BE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55" y="2863458"/>
            <a:ext cx="544780" cy="653737"/>
          </a:xfrm>
          <a:prstGeom prst="rect">
            <a:avLst/>
          </a:prstGeom>
        </p:spPr>
      </p:pic>
      <p:grpSp>
        <p:nvGrpSpPr>
          <p:cNvPr id="37" name="Group 21">
            <a:extLst>
              <a:ext uri="{FF2B5EF4-FFF2-40B4-BE49-F238E27FC236}">
                <a16:creationId xmlns:a16="http://schemas.microsoft.com/office/drawing/2014/main" id="{C9C6F5EA-57EC-6F45-8678-5777437C8FDA}"/>
              </a:ext>
            </a:extLst>
          </p:cNvPr>
          <p:cNvGrpSpPr>
            <a:grpSpLocks/>
          </p:cNvGrpSpPr>
          <p:nvPr/>
        </p:nvGrpSpPr>
        <p:grpSpPr bwMode="auto">
          <a:xfrm>
            <a:off x="2556018" y="1561753"/>
            <a:ext cx="2037797" cy="3406172"/>
            <a:chOff x="545458" y="4783771"/>
            <a:chExt cx="2293787" cy="173379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2BBA950-4322-954D-B705-85AF86B747C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EE470C1-95FE-8044-A58C-27DB23AA1D06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0" name="TextBox 34">
            <a:extLst>
              <a:ext uri="{FF2B5EF4-FFF2-40B4-BE49-F238E27FC236}">
                <a16:creationId xmlns:a16="http://schemas.microsoft.com/office/drawing/2014/main" id="{ADFE4DA1-6F55-BC41-8542-23E18255D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545" y="4757444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40A57E16-CBF6-6A41-A98C-8581603A27E6}"/>
              </a:ext>
            </a:extLst>
          </p:cNvPr>
          <p:cNvGrpSpPr>
            <a:grpSpLocks/>
          </p:cNvGrpSpPr>
          <p:nvPr/>
        </p:nvGrpSpPr>
        <p:grpSpPr bwMode="auto">
          <a:xfrm>
            <a:off x="4900643" y="1564738"/>
            <a:ext cx="2037797" cy="3406172"/>
            <a:chOff x="545458" y="4783771"/>
            <a:chExt cx="2293787" cy="173379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CFBE6BF-0725-EF4F-8526-20E22F47632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4C152A5-AB88-4449-964E-2DA648695C3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4" name="TextBox 34">
            <a:extLst>
              <a:ext uri="{FF2B5EF4-FFF2-40B4-BE49-F238E27FC236}">
                <a16:creationId xmlns:a16="http://schemas.microsoft.com/office/drawing/2014/main" id="{4F212938-72CD-3C49-BF7C-BBB69F4B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666" y="4757444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45" name="Group 21">
            <a:extLst>
              <a:ext uri="{FF2B5EF4-FFF2-40B4-BE49-F238E27FC236}">
                <a16:creationId xmlns:a16="http://schemas.microsoft.com/office/drawing/2014/main" id="{8F687BFB-AAD6-EA4A-BEA6-6B304852A15A}"/>
              </a:ext>
            </a:extLst>
          </p:cNvPr>
          <p:cNvGrpSpPr>
            <a:grpSpLocks/>
          </p:cNvGrpSpPr>
          <p:nvPr/>
        </p:nvGrpSpPr>
        <p:grpSpPr bwMode="auto">
          <a:xfrm>
            <a:off x="7226104" y="1569584"/>
            <a:ext cx="2483504" cy="3406172"/>
            <a:chOff x="545458" y="4783771"/>
            <a:chExt cx="2293787" cy="17337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7019F5-2CF8-3F48-8CC9-3404C88E197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52CA92D-A6D0-1941-B092-94E82483244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0BF7BC-A3CA-204E-81EF-7D88538D906B}"/>
              </a:ext>
            </a:extLst>
          </p:cNvPr>
          <p:cNvSpPr/>
          <p:nvPr/>
        </p:nvSpPr>
        <p:spPr>
          <a:xfrm>
            <a:off x="7432012" y="1683911"/>
            <a:ext cx="2089059" cy="14294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9" name="TextBox 37">
            <a:extLst>
              <a:ext uri="{FF2B5EF4-FFF2-40B4-BE49-F238E27FC236}">
                <a16:creationId xmlns:a16="http://schemas.microsoft.com/office/drawing/2014/main" id="{EAB5EAAD-C006-1B45-BF55-48FBC85B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855" y="1645225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F63CD9D-1B2A-E948-A4F2-C476A8B62C3F}"/>
              </a:ext>
            </a:extLst>
          </p:cNvPr>
          <p:cNvSpPr/>
          <p:nvPr/>
        </p:nvSpPr>
        <p:spPr>
          <a:xfrm>
            <a:off x="7432013" y="3381721"/>
            <a:ext cx="2089058" cy="138458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37">
            <a:extLst>
              <a:ext uri="{FF2B5EF4-FFF2-40B4-BE49-F238E27FC236}">
                <a16:creationId xmlns:a16="http://schemas.microsoft.com/office/drawing/2014/main" id="{CD6B4EC5-F1E5-B14E-B502-C48F4F4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4548285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2F7872A5-CC45-E748-8C46-FD93572F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981" y="4766309"/>
            <a:ext cx="155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541D23-D064-C24C-B83F-F0EA16C4AF37}"/>
              </a:ext>
            </a:extLst>
          </p:cNvPr>
          <p:cNvSpPr txBox="1"/>
          <p:nvPr/>
        </p:nvSpPr>
        <p:spPr>
          <a:xfrm>
            <a:off x="7616693" y="26815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Primary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3714477-A994-CE49-B8B0-9C4A2E831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29" y="2080307"/>
            <a:ext cx="457319" cy="60282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C139A-4635-604F-A067-8EDC7EC0C850}"/>
              </a:ext>
            </a:extLst>
          </p:cNvPr>
          <p:cNvSpPr txBox="1"/>
          <p:nvPr/>
        </p:nvSpPr>
        <p:spPr>
          <a:xfrm>
            <a:off x="8456814" y="2579020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5847B92-9BED-2640-A19B-DE7D25377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92" y="2080307"/>
            <a:ext cx="457319" cy="6028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57FF7E1-5933-4B4C-9FC0-854EC1C84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73" y="3557093"/>
            <a:ext cx="457319" cy="60282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753FEB-A3BE-0B4D-963B-80D15ACF60C3}"/>
              </a:ext>
            </a:extLst>
          </p:cNvPr>
          <p:cNvSpPr txBox="1"/>
          <p:nvPr/>
        </p:nvSpPr>
        <p:spPr>
          <a:xfrm>
            <a:off x="7982526" y="4078710"/>
            <a:ext cx="1005814" cy="39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br>
              <a:rPr lang="en-US" sz="800" b="1" dirty="0"/>
            </a:br>
            <a:r>
              <a:rPr lang="en-US" sz="1400" b="1" dirty="0"/>
              <a:t>Read Replica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06632A3-32EF-A849-BDCD-8B0372A220B8}"/>
              </a:ext>
            </a:extLst>
          </p:cNvPr>
          <p:cNvSpPr/>
          <p:nvPr/>
        </p:nvSpPr>
        <p:spPr>
          <a:xfrm>
            <a:off x="5202617" y="2069046"/>
            <a:ext cx="1437770" cy="2424951"/>
          </a:xfrm>
          <a:prstGeom prst="roundRect">
            <a:avLst>
              <a:gd name="adj" fmla="val 98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159350D-D2E7-A54E-9F45-578E5D7CD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30" y="2189219"/>
            <a:ext cx="544781" cy="56495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99B20E2-071C-F945-ABAA-772B5D52D242}"/>
              </a:ext>
            </a:extLst>
          </p:cNvPr>
          <p:cNvSpPr txBox="1"/>
          <p:nvPr/>
        </p:nvSpPr>
        <p:spPr>
          <a:xfrm>
            <a:off x="5356570" y="4276405"/>
            <a:ext cx="1129864" cy="1727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ProxySQL Instance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C564F0C-66A5-C842-86EA-95B9C7416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5" y="3666628"/>
            <a:ext cx="544781" cy="5649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FE50770-6F7D-6C4F-A755-7AB10C4D1300}"/>
              </a:ext>
            </a:extLst>
          </p:cNvPr>
          <p:cNvSpPr txBox="1"/>
          <p:nvPr/>
        </p:nvSpPr>
        <p:spPr>
          <a:xfrm>
            <a:off x="5356570" y="2765399"/>
            <a:ext cx="1129864" cy="1727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ProxySQL Instance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081FF4-C675-0442-9327-04693F6D28C7}"/>
              </a:ext>
            </a:extLst>
          </p:cNvPr>
          <p:cNvSpPr txBox="1"/>
          <p:nvPr/>
        </p:nvSpPr>
        <p:spPr>
          <a:xfrm>
            <a:off x="5478295" y="3468364"/>
            <a:ext cx="872849" cy="1867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Auto Scaling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981717-D183-0C43-9704-BB9221A4C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30" y="2938715"/>
            <a:ext cx="544781" cy="52964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759AD90-EC00-4043-BF07-C95E576F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53" y="2877019"/>
            <a:ext cx="215900" cy="2413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3040FBB-C271-F542-84F0-179607FD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51" y="4641650"/>
            <a:ext cx="215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Diagrams for ProxySQL Blog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ProxySQL Blog</dc:title>
  <dc:creator>Microsoft Office User</dc:creator>
  <cp:lastModifiedBy>Microsoft Office User</cp:lastModifiedBy>
  <cp:revision>17</cp:revision>
  <dcterms:created xsi:type="dcterms:W3CDTF">2018-12-07T17:37:59Z</dcterms:created>
  <dcterms:modified xsi:type="dcterms:W3CDTF">2018-12-07T19:03:35Z</dcterms:modified>
</cp:coreProperties>
</file>