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61" r:id="rId6"/>
    <p:sldId id="262" r:id="rId7"/>
    <p:sldId id="263" r:id="rId8"/>
    <p:sldId id="265" r:id="rId9"/>
    <p:sldId id="258" r:id="rId10"/>
    <p:sldId id="25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F0F7-E692-4237-B409-25A1321D934E}" type="datetimeFigureOut">
              <a:rPr lang="ru-RU" smtClean="0"/>
              <a:t>30.08.2019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44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F0F7-E692-4237-B409-25A1321D934E}" type="datetimeFigureOut">
              <a:rPr lang="ru-RU" smtClean="0"/>
              <a:t>30.08.2019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4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F0F7-E692-4237-B409-25A1321D934E}" type="datetimeFigureOut">
              <a:rPr lang="ru-RU" smtClean="0"/>
              <a:t>30.08.2019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20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F0F7-E692-4237-B409-25A1321D934E}" type="datetimeFigureOut">
              <a:rPr lang="ru-RU" smtClean="0"/>
              <a:t>30.08.2019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83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F0F7-E692-4237-B409-25A1321D934E}" type="datetimeFigureOut">
              <a:rPr lang="ru-RU" smtClean="0"/>
              <a:t>30.08.2019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7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F0F7-E692-4237-B409-25A1321D934E}" type="datetimeFigureOut">
              <a:rPr lang="ru-RU" smtClean="0"/>
              <a:t>30.08.2019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09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F0F7-E692-4237-B409-25A1321D934E}" type="datetimeFigureOut">
              <a:rPr lang="ru-RU" smtClean="0"/>
              <a:t>30.08.2019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57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F0F7-E692-4237-B409-25A1321D934E}" type="datetimeFigureOut">
              <a:rPr lang="ru-RU" smtClean="0"/>
              <a:t>30.08.2019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42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F0F7-E692-4237-B409-25A1321D934E}" type="datetimeFigureOut">
              <a:rPr lang="ru-RU" smtClean="0"/>
              <a:t>30.08.2019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80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F0F7-E692-4237-B409-25A1321D934E}" type="datetimeFigureOut">
              <a:rPr lang="ru-RU" smtClean="0"/>
              <a:t>30.08.2019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30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F0F7-E692-4237-B409-25A1321D934E}" type="datetimeFigureOut">
              <a:rPr lang="ru-RU" smtClean="0"/>
              <a:t>30.08.2019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50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0F0F7-E692-4237-B409-25A1321D934E}" type="datetimeFigureOut">
              <a:rPr lang="ru-RU" smtClean="0"/>
              <a:t>30.08.2019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7B190-CCD0-4815-9E01-73423AAA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32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lck.ru/Hrns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27257" y="2983127"/>
            <a:ext cx="6400800" cy="1282545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Оптимальный захват</a:t>
            </a:r>
          </a:p>
          <a:p>
            <a:r>
              <a:rPr lang="ru-RU" sz="3200" dirty="0" smtClean="0"/>
              <a:t>Команда</a:t>
            </a:r>
            <a:r>
              <a:rPr lang="en-US" sz="3200" dirty="0" smtClean="0"/>
              <a:t>:</a:t>
            </a:r>
            <a:r>
              <a:rPr lang="ru-RU" sz="3200" dirty="0" smtClean="0"/>
              <a:t>Псковские парни  </a:t>
            </a:r>
            <a:endParaRPr lang="ru-RU" sz="32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999038" y="5791225"/>
            <a:ext cx="7657237" cy="580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 smtClean="0"/>
              <a:t>*ВАЖНО! </a:t>
            </a:r>
            <a:r>
              <a:rPr lang="ru-RU" sz="1800" b="1" dirty="0"/>
              <a:t>В</a:t>
            </a:r>
            <a:r>
              <a:rPr lang="ru-RU" sz="1800" b="1" dirty="0" smtClean="0"/>
              <a:t> ходе решения конкурсного задания вы можете отклоняться,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ru-RU" sz="1800" b="1" dirty="0" smtClean="0"/>
              <a:t>либо полностью отказаться от описанного Вами в данном шаблоне предполагаемого решения.</a:t>
            </a:r>
            <a:endParaRPr lang="ru-RU" sz="18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03" y="-768625"/>
            <a:ext cx="4740842" cy="485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2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+mn-lt"/>
              </a:rPr>
              <a:t>Организация работы команды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Инструменты организации командной работы -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Trello</a:t>
            </a:r>
            <a:endParaRPr lang="ru-RU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1800" dirty="0" smtClean="0"/>
              <a:t>Календарь работ - 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2"/>
              </a:rPr>
              <a:t>https://</a:t>
            </a:r>
            <a:r>
              <a:rPr lang="en-US" sz="1800" dirty="0" smtClean="0">
                <a:solidFill>
                  <a:schemeClr val="accent5">
                    <a:lumMod val="40000"/>
                    <a:lumOff val="60000"/>
                  </a:schemeClr>
                </a:solidFill>
                <a:hlinkClick r:id="rId2"/>
              </a:rPr>
              <a:t>clck.ru/Hrnsd</a:t>
            </a:r>
            <a:endParaRPr lang="en-US" sz="18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ru-RU" sz="1800" dirty="0" smtClean="0"/>
              <a:t>Расчетно-пояснительная записка - </a:t>
            </a:r>
            <a:r>
              <a:rPr lang="ru-RU" sz="1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ссылка на расчетно-пояснительную записку команды</a:t>
            </a:r>
          </a:p>
          <a:p>
            <a:r>
              <a:rPr lang="ru-RU" sz="1800" dirty="0" err="1" smtClean="0"/>
              <a:t>Репозиторий</a:t>
            </a:r>
            <a:r>
              <a:rPr lang="ru-RU" sz="1800" dirty="0" smtClean="0"/>
              <a:t> проекта – </a:t>
            </a:r>
            <a:r>
              <a:rPr lang="ru-RU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ссылка на 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GitHub </a:t>
            </a:r>
            <a:r>
              <a:rPr lang="ru-RU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или аналог</a:t>
            </a:r>
          </a:p>
          <a:p>
            <a:r>
              <a:rPr lang="ru-RU" sz="1800" dirty="0" smtClean="0">
                <a:solidFill>
                  <a:schemeClr val="bg1">
                    <a:lumMod val="65000"/>
                  </a:schemeClr>
                </a:solidFill>
              </a:rPr>
              <a:t>Сайт проекта\команды – </a:t>
            </a:r>
            <a:r>
              <a:rPr lang="ru-RU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ссылка на сайт </a:t>
            </a:r>
            <a:r>
              <a:rPr lang="ru-RU" sz="1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проекта </a:t>
            </a:r>
            <a:r>
              <a:rPr lang="ru-RU" sz="1800" dirty="0" smtClean="0">
                <a:solidFill>
                  <a:schemeClr val="bg1">
                    <a:lumMod val="65000"/>
                  </a:schemeClr>
                </a:solidFill>
              </a:rPr>
              <a:t>(опционально) </a:t>
            </a:r>
            <a:endParaRPr lang="ru-RU" sz="1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Свой </a:t>
            </a:r>
            <a:r>
              <a:rPr lang="ru-RU" sz="1800" dirty="0" smtClean="0">
                <a:solidFill>
                  <a:schemeClr val="bg1">
                    <a:lumMod val="65000"/>
                  </a:schemeClr>
                </a:solidFill>
              </a:rPr>
              <a:t>вариант</a:t>
            </a:r>
          </a:p>
          <a:p>
            <a:endParaRPr lang="ru-RU" sz="1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>
                    <a:lumMod val="65000"/>
                  </a:schemeClr>
                </a:solidFill>
              </a:rPr>
              <a:t>*синим 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выделены </a:t>
            </a:r>
            <a:r>
              <a:rPr lang="ru-RU" sz="1800" dirty="0" smtClean="0">
                <a:solidFill>
                  <a:schemeClr val="bg1">
                    <a:lumMod val="65000"/>
                  </a:schemeClr>
                </a:solidFill>
              </a:rPr>
              <a:t>места для гиперссылок – вместо синего текста вставить свои гиперссылки, 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данную строку удалить</a:t>
            </a:r>
          </a:p>
          <a:p>
            <a:endParaRPr lang="ru-RU" sz="1800" dirty="0">
              <a:solidFill>
                <a:schemeClr val="bg1">
                  <a:lumMod val="65000"/>
                </a:schemeClr>
              </a:solidFill>
            </a:endParaRPr>
          </a:p>
          <a:p>
            <a:endParaRPr lang="ru-RU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23" y="5699844"/>
            <a:ext cx="1094399" cy="8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1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+mn-lt"/>
              </a:rPr>
              <a:t>Использованные технологии</a:t>
            </a:r>
            <a:endParaRPr lang="ru-RU" sz="32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Для симулирования работы робота </a:t>
            </a:r>
            <a:r>
              <a:rPr lang="en-US" sz="1800" dirty="0" smtClean="0"/>
              <a:t>– Cinema 4D </a:t>
            </a:r>
            <a:endParaRPr lang="ru-RU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1800" dirty="0" smtClean="0"/>
              <a:t>Для работы с техническим зрением </a:t>
            </a:r>
            <a:r>
              <a:rPr lang="en-US" sz="1800" dirty="0" smtClean="0"/>
              <a:t>– OpenCV,RasberiPi3,PiCamera2 </a:t>
            </a:r>
            <a:endParaRPr lang="ru-RU" sz="1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1800" dirty="0" smtClean="0"/>
              <a:t>Для обучения системы распознавания – </a:t>
            </a:r>
            <a:r>
              <a:rPr lang="en-US" sz="1800" dirty="0" err="1" smtClean="0"/>
              <a:t>OpenCV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1800" dirty="0" smtClean="0"/>
              <a:t>Для математических расчетов </a:t>
            </a:r>
            <a:r>
              <a:rPr lang="en-US" sz="1800" dirty="0" smtClean="0"/>
              <a:t>- </a:t>
            </a:r>
            <a:r>
              <a:rPr lang="en-US" sz="1800" dirty="0" err="1"/>
              <a:t>Mathad</a:t>
            </a:r>
            <a:endParaRPr lang="ru-RU" sz="1800" dirty="0"/>
          </a:p>
          <a:p>
            <a:r>
              <a:rPr lang="ru-RU" sz="1800" dirty="0" smtClean="0"/>
              <a:t>Для организации взаимодействия частей системы </a:t>
            </a:r>
            <a:r>
              <a:rPr lang="ru-RU" sz="1800" dirty="0" smtClean="0"/>
              <a:t>–</a:t>
            </a:r>
            <a:r>
              <a:rPr lang="en-US" sz="1800" dirty="0" smtClean="0"/>
              <a:t> </a:t>
            </a:r>
            <a:r>
              <a:rPr lang="en-US" sz="1800" dirty="0" err="1" smtClean="0"/>
              <a:t>Cineam</a:t>
            </a:r>
            <a:r>
              <a:rPr lang="en-US" sz="1800" dirty="0" smtClean="0"/>
              <a:t> 4D </a:t>
            </a:r>
            <a:endParaRPr lang="ru-RU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1800" dirty="0"/>
              <a:t>Для распознавания </a:t>
            </a:r>
            <a:r>
              <a:rPr lang="ru-RU" sz="1800" dirty="0" smtClean="0"/>
              <a:t>голос</a:t>
            </a:r>
            <a:r>
              <a:rPr lang="en-US" sz="1800" dirty="0" smtClean="0"/>
              <a:t>a –</a:t>
            </a:r>
            <a:r>
              <a:rPr lang="en-US" sz="1800" dirty="0" err="1" smtClean="0"/>
              <a:t>EasyVR</a:t>
            </a:r>
            <a:r>
              <a:rPr lang="en-US" sz="1800" dirty="0" smtClean="0"/>
              <a:t> shield(</a:t>
            </a:r>
            <a:r>
              <a:rPr lang="ru-RU" sz="1800" dirty="0" smtClean="0"/>
              <a:t>для </a:t>
            </a:r>
            <a:r>
              <a:rPr lang="en-US" sz="1800" dirty="0" smtClean="0"/>
              <a:t>Arduino )  </a:t>
            </a:r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>
                  <a:lumMod val="65000"/>
                </a:schemeClr>
              </a:solidFill>
            </a:endParaRPr>
          </a:p>
          <a:p>
            <a:endParaRPr lang="ru-RU" sz="18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23" y="5699844"/>
            <a:ext cx="1094399" cy="8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+mn-lt"/>
              </a:rPr>
              <a:t>Технические характеристики робота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Тип кинематической схемы </a:t>
            </a:r>
            <a:r>
              <a:rPr lang="ru-RU" sz="1800" dirty="0" smtClean="0"/>
              <a:t>– Принципиальная </a:t>
            </a:r>
            <a:endParaRPr lang="ru-RU" sz="1800" dirty="0" smtClean="0"/>
          </a:p>
          <a:p>
            <a:r>
              <a:rPr lang="ru-RU" sz="1800" dirty="0" smtClean="0"/>
              <a:t>Максимальная грузоподъемность -</a:t>
            </a:r>
            <a:r>
              <a:rPr lang="en-US" sz="1800" dirty="0" smtClean="0"/>
              <a:t>3</a:t>
            </a:r>
            <a:r>
              <a:rPr lang="ru-RU" sz="1800" dirty="0" smtClean="0"/>
              <a:t> кг</a:t>
            </a:r>
            <a:endParaRPr lang="ru-RU" sz="1800" dirty="0" smtClean="0"/>
          </a:p>
          <a:p>
            <a:r>
              <a:rPr lang="ru-RU" sz="1800" dirty="0" smtClean="0"/>
              <a:t>Максимальная скорость </a:t>
            </a:r>
            <a:r>
              <a:rPr lang="ru-RU" sz="1800" dirty="0" smtClean="0"/>
              <a:t>-</a:t>
            </a:r>
            <a:endParaRPr lang="ru-RU" sz="1800" dirty="0" smtClean="0"/>
          </a:p>
          <a:p>
            <a:r>
              <a:rPr lang="ru-RU" sz="1800" dirty="0" smtClean="0"/>
              <a:t>Точность повторяемости </a:t>
            </a:r>
            <a:r>
              <a:rPr lang="ru-RU" sz="1800" dirty="0" smtClean="0"/>
              <a:t>-</a:t>
            </a:r>
            <a:endParaRPr lang="ru-RU" sz="18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23" y="5699844"/>
            <a:ext cx="1094399" cy="8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+mn-lt"/>
              </a:rPr>
              <a:t>Структурная схема робота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23" y="5699844"/>
            <a:ext cx="1094399" cy="8526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38" y="1481138"/>
            <a:ext cx="5867400" cy="4695825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19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+mn-lt"/>
              </a:rPr>
              <a:t>Конструкция и схема </a:t>
            </a:r>
            <a:r>
              <a:rPr lang="ru-RU" sz="3200" b="1" dirty="0">
                <a:latin typeface="+mn-lt"/>
              </a:rPr>
              <a:t>подключения электромеханического захвата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23" y="5699844"/>
            <a:ext cx="1094399" cy="852638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3544094"/>
            <a:ext cx="7581900" cy="914400"/>
          </a:xfrm>
        </p:spPr>
      </p:pic>
    </p:spTree>
    <p:extLst>
      <p:ext uri="{BB962C8B-B14F-4D97-AF65-F5344CB8AC3E}">
        <p14:creationId xmlns:p14="http://schemas.microsoft.com/office/powerpoint/2010/main" val="153879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+mn-lt"/>
              </a:rPr>
              <a:t>Конструкция и схема </a:t>
            </a:r>
            <a:r>
              <a:rPr lang="ru-RU" sz="3200" b="1" dirty="0">
                <a:latin typeface="+mn-lt"/>
              </a:rPr>
              <a:t>подключения  вакуумной присоски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23" y="5699844"/>
            <a:ext cx="1094399" cy="8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5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+mn-lt"/>
              </a:rPr>
              <a:t>Схема системы управления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116" y="1345534"/>
            <a:ext cx="7109633" cy="4540047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600" y="5885581"/>
            <a:ext cx="1094399" cy="8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8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+mn-lt"/>
              </a:rPr>
              <a:t>Эксперимент</a:t>
            </a:r>
            <a:endParaRPr lang="ru-RU" sz="3200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Время сортировки объектов, согласно конкурсному заданию – </a:t>
            </a:r>
          </a:p>
          <a:p>
            <a:r>
              <a:rPr lang="ru-RU" sz="1800" dirty="0" smtClean="0"/>
              <a:t>Размеры рабочего пространства-</a:t>
            </a:r>
            <a:r>
              <a:rPr lang="en-US" sz="1800" dirty="0" smtClean="0"/>
              <a:t>d</a:t>
            </a:r>
            <a:r>
              <a:rPr lang="ru-RU" sz="1800" dirty="0" smtClean="0"/>
              <a:t>=75</a:t>
            </a:r>
            <a:r>
              <a:rPr lang="en-US" sz="1800" dirty="0" smtClean="0"/>
              <a:t>;r</a:t>
            </a:r>
            <a:r>
              <a:rPr lang="ru-RU" sz="1800" dirty="0" smtClean="0"/>
              <a:t>=37,5.</a:t>
            </a:r>
          </a:p>
          <a:p>
            <a:r>
              <a:rPr lang="ru-RU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Ссылка на ролик эксперимента</a:t>
            </a:r>
            <a:endParaRPr lang="ru-RU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23" y="5699844"/>
            <a:ext cx="1094399" cy="8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7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+mn-lt"/>
              </a:rPr>
              <a:t>Состав команды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Инженер-программист – Максим </a:t>
            </a:r>
            <a:r>
              <a:rPr lang="ru-RU" sz="1800" dirty="0" err="1" smtClean="0"/>
              <a:t>Швыдкий</a:t>
            </a:r>
            <a:r>
              <a:rPr lang="ru-RU" sz="1800" dirty="0" smtClean="0"/>
              <a:t> 16 лет.</a:t>
            </a:r>
          </a:p>
          <a:p>
            <a:r>
              <a:rPr lang="ru-RU" sz="1800" dirty="0" smtClean="0"/>
              <a:t>Инженер-конструктор –</a:t>
            </a:r>
            <a:r>
              <a:rPr lang="ru-RU" sz="1800" dirty="0" err="1" smtClean="0"/>
              <a:t>Ростистлав</a:t>
            </a:r>
            <a:r>
              <a:rPr lang="ru-RU" sz="1800" dirty="0" smtClean="0"/>
              <a:t> </a:t>
            </a:r>
            <a:r>
              <a:rPr lang="ru-RU" sz="1800" dirty="0" err="1" smtClean="0"/>
              <a:t>Плотухин</a:t>
            </a:r>
            <a:r>
              <a:rPr lang="ru-RU" sz="1800" dirty="0" smtClean="0"/>
              <a:t> 16 лет.</a:t>
            </a:r>
            <a:endParaRPr lang="ru-RU" sz="1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1800" dirty="0" smtClean="0"/>
              <a:t>Инженер-проектировщик –Владислав Кияшко 14 лет, Иван Павлов16.</a:t>
            </a:r>
          </a:p>
          <a:p>
            <a:r>
              <a:rPr lang="ru-RU" sz="1800" dirty="0" smtClean="0"/>
              <a:t>Математик –Юрий Романов 15 лет</a:t>
            </a:r>
            <a:r>
              <a:rPr lang="en-US" sz="1800" dirty="0" smtClean="0"/>
              <a:t>,</a:t>
            </a:r>
            <a:r>
              <a:rPr lang="ru-RU" sz="1800" dirty="0" smtClean="0"/>
              <a:t>Денис Долгов 15 лет.</a:t>
            </a:r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pPr marL="0" indent="0">
              <a:buNone/>
            </a:pPr>
            <a:endParaRPr lang="ru-RU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>
                    <a:lumMod val="65000"/>
                  </a:schemeClr>
                </a:solidFill>
              </a:rPr>
              <a:t>*серым выделены возможные варианты - заменить на свой, данную строку удалить</a:t>
            </a:r>
          </a:p>
          <a:p>
            <a:pPr marL="0" indent="0">
              <a:buNone/>
            </a:pPr>
            <a:endParaRPr lang="ru-RU" sz="18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3798758" y="3707378"/>
            <a:ext cx="3888607" cy="3689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Фото команды слева направо, согласно перечислению</a:t>
            </a:r>
            <a:br>
              <a:rPr lang="ru-RU" dirty="0" smtClean="0"/>
            </a:br>
            <a:r>
              <a:rPr lang="ru-RU" dirty="0" smtClean="0"/>
              <a:t>(можно фото по отдельности)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23" y="5699844"/>
            <a:ext cx="1094399" cy="8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6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3241</TotalTime>
  <Words>239</Words>
  <Application>Microsoft Office PowerPoint</Application>
  <PresentationFormat>Широкоэкранный</PresentationFormat>
  <Paragraphs>43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Использованные технологии</vt:lpstr>
      <vt:lpstr>Технические характеристики робота</vt:lpstr>
      <vt:lpstr>Структурная схема робота</vt:lpstr>
      <vt:lpstr>Конструкция и схема подключения электромеханического захвата</vt:lpstr>
      <vt:lpstr>Конструкция и схема подключения  вакуумной присоски</vt:lpstr>
      <vt:lpstr>Схема системы управления</vt:lpstr>
      <vt:lpstr>Эксперимент</vt:lpstr>
      <vt:lpstr>Состав команды</vt:lpstr>
      <vt:lpstr>Организация работы команды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Оптимальный захват</dc:title>
  <dc:creator>Madin Shereuzh</dc:creator>
  <cp:lastModifiedBy>Пользователь</cp:lastModifiedBy>
  <cp:revision>21</cp:revision>
  <dcterms:created xsi:type="dcterms:W3CDTF">2019-07-12T13:05:29Z</dcterms:created>
  <dcterms:modified xsi:type="dcterms:W3CDTF">2019-08-30T13:22:04Z</dcterms:modified>
</cp:coreProperties>
</file>