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timas-cse23l197.github.io/CPUCS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rban_plann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britannica.com/topic/urban-planning" TargetMode="External"/><Relationship Id="rId4" Type="http://schemas.openxmlformats.org/officeDocument/2006/relationships/hyperlink" Target="https://www.worldbank.org/en/topic/urbandevelopment/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2594" y="1715881"/>
            <a:ext cx="6008306" cy="4141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ID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1724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Title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for Inter-departmental cooperation in Indian Cities, for sharing data &amp; resources, unified phasing, planning and implementation of projects.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Miscellaneous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 Category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(Registered on portal)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Team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Syndicate</a:t>
            </a:r>
            <a:endParaRPr lang="en-IN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1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Interdepartmental Digital Platform for Urban Governance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C0D30-E319-B712-2F4C-136AF37CB3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advanced digital system called the Interdepartmental Digital Platform was created to make it easier for different local government departments to work together smoothly. It consists of:</a:t>
            </a: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Dashboard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cohesive perspective of current and future projects, distribution of resources, and cross-departmental assignments.</a:t>
            </a: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exchange module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departments to share resources, technological know-how, and data in real-time.</a:t>
            </a: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tools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functionality for work distribution, reporting, and task scheduling to efficiently manage cross-departmental projects.</a:t>
            </a: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Area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Coordinated conversation spaces for public, departmental, and interdepartmental engagement.</a:t>
            </a: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Capacity Building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Workshop, seminar, and training session modules to improve knowledge and abilities.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430532" y="45425"/>
            <a:ext cx="1574114" cy="127854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Hexa</a:t>
            </a:r>
            <a:r>
              <a:rPr lang="en-US" dirty="0"/>
              <a:t> Syndicate 2.0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4893" y="-37322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Content Placeholder 27" descr="A screenshot of a computer&#10;&#10;Description automatically generated">
            <a:extLst>
              <a:ext uri="{FF2B5EF4-FFF2-40B4-BE49-F238E27FC236}">
                <a16:creationId xmlns:a16="http://schemas.microsoft.com/office/drawing/2014/main" id="{3B064063-9E51-3006-87AD-728A46959E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97600" y="2626360"/>
            <a:ext cx="5384800" cy="247364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6827E-5E87-E800-F623-27A1A31EE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773" y="1600203"/>
            <a:ext cx="5664627" cy="4754559"/>
          </a:xfrm>
        </p:spPr>
        <p:txBody>
          <a:bodyPr/>
          <a:lstStyle/>
          <a:p>
            <a:r>
              <a:rPr lang="en-IN" sz="1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Design: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https://optimas-cse23l197.github.io/CPUCSG/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to be Used:</a:t>
            </a:r>
          </a:p>
          <a:p>
            <a:pPr lvl="1">
              <a:buFont typeface="+mj-lt"/>
              <a:buAutoNum type="arabicPeriod"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React.js , CSS</a:t>
            </a:r>
          </a:p>
          <a:p>
            <a:pPr lvl="1">
              <a:buFont typeface="+mj-lt"/>
              <a:buAutoNum type="arabicPeriod"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Java</a:t>
            </a:r>
          </a:p>
          <a:p>
            <a:pPr lvl="1">
              <a:buFont typeface="+mj-lt"/>
              <a:buAutoNum type="arabicPeriod"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MySQL, MongoDB</a:t>
            </a:r>
          </a:p>
          <a:p>
            <a:pPr lvl="1">
              <a:buFont typeface="+mj-lt"/>
              <a:buAutoNum type="arabicPeriod"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Infrastructure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Google Cloud</a:t>
            </a:r>
          </a:p>
          <a:p>
            <a:pPr lvl="1">
              <a:buFont typeface="+mj-lt"/>
              <a:buAutoNum type="arabicPeriod"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Tools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Microsoft Teams API</a:t>
            </a:r>
          </a:p>
          <a:p>
            <a:pPr lvl="1">
              <a:buFont typeface="+mj-lt"/>
              <a:buAutoNum type="arabicPeriod"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Servers, Mobile Devices, Laptops</a:t>
            </a:r>
          </a:p>
          <a:p>
            <a:r>
              <a:rPr lang="en-IN" sz="1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&amp; Process for Implementation:</a:t>
            </a:r>
          </a:p>
          <a:p>
            <a:pPr lvl="1">
              <a:buFont typeface="+mj-lt"/>
              <a:buAutoNum type="arabicPeriod"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Phase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Stakeholder Mapping, Requirements Gathering</a:t>
            </a:r>
          </a:p>
          <a:p>
            <a:pPr lvl="1">
              <a:buFont typeface="+mj-lt"/>
              <a:buAutoNum type="arabicPeriod"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Phase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System Architecture Design, Wireframes</a:t>
            </a:r>
          </a:p>
          <a:p>
            <a:pPr lvl="1">
              <a:buFont typeface="+mj-lt"/>
              <a:buAutoNum type="arabicPeriod"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Phase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Frontend &amp; Backend Development, API Integration</a:t>
            </a:r>
          </a:p>
          <a:p>
            <a:pPr lvl="1">
              <a:buFont typeface="+mj-lt"/>
              <a:buAutoNum type="arabicPeriod"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Integration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Prototype Testing, User Testing</a:t>
            </a:r>
          </a:p>
          <a:p>
            <a:pPr lvl="1">
              <a:buFont typeface="+mj-lt"/>
              <a:buAutoNum type="arabicPeriod"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&amp; Training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Phased Deployment, Training Sessions</a:t>
            </a:r>
          </a:p>
          <a:p>
            <a:endParaRPr lang="en-IN" sz="1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81375"/>
            <a:ext cx="1656343" cy="109266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Hexa</a:t>
            </a:r>
            <a:r>
              <a:rPr lang="en-US" dirty="0"/>
              <a:t> Syndicate 2.0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CFEE1F67-B265-2E3D-1751-0B5D065361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197602" y="2113288"/>
            <a:ext cx="5384800" cy="41049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7A2F4-A346-5265-BFD9-2EBFE11192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80A61C-F06C-B989-EDC1-6EBD425543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 descr="A green light bulb with numbers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81375"/>
            <a:ext cx="1530200" cy="1143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Hexa</a:t>
            </a:r>
            <a:r>
              <a:rPr lang="en-US" dirty="0"/>
              <a:t> Syndicate 2.0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9C6BEC-A8F0-5029-683F-5B9071D12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establishment of a platform for inter-departmental collaboration in Indian cities, with the goal of sharing data and resources for cohesive planning and execution of projects, can have a revolutionary impact. Here's a breakdown of the key benefits: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Improved Coordination and Productivity Efficient Communication: The platform enables seamless communication among different departments (transportation, urban planning, health, education, etc.), leading to faster decision-making and minimized delays. Reduction of Redundancy: By sharing data and resources, departments can avoid duplicative work and allocate resources more efficiently.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Unified Planning and Phasing Collaborative Project Execution: Departments can work together on projects with a unified vision, ensuring that transportation, utilities, housing, and other critical infrastructure are planned in a coordinated manner. Optimized Resource Allocation: With shared data, decision-makers can allocate budgets, resources, and manpower more judiciously, ensuring that urban projects are phased and implemented optimally.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Data-Driven Decision Making Real-time Data Exchange: Departments can share real-time data on traffic, pollution, water supply, public health, etc., allowing them to adapt plans to emerging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challenges.Evidence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Planning: Analysis of historical data can guide long-term strategies and support evidence-based policies for urban development, ensuring a sustainable and efficient growth trajectory.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Increased Transparency and Accountability Monitoring and Reporting: A shared platform improves project tracking, making it easier for all stakeholders to monitor progress and identify bottlenecks early on. Public Accountability: Enhanced transparency in decision-making, resource allocation, and project execution can improve public trust and reduce instances of corruption.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Enhanced Service Delivery Citizen-Focused Solutions: Integrated departments can better design services that cater to the population’s needs, including waste management, traffic regulation, and emergency services. Reduction in Service Disruptions: Unified planning can help avoid conflicts in scheduling and reduce disruptions to public services (e.g., digging roads multiple times for different projects).6. Cost-Efficient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PracticesLeveraging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Economies of Scale: Joint procurement of resources, such as materials and services, can lead to bulk purchasing discounts and cost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efficiencies.Minimized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Delays: Better coordination minimizes delays, reducing the overall cost of project completion and ensuring timely delivery of benefits to citizens.7. Sustainability and Environmental Advantages Comprehensive Urban Planning: Coordinated efforts can lead to more environmentally sustainable projects, such as integrated public transport systems or energy-efficient urban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infrastructure.Resource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Optimization: Shared resources and data prevent wastage and promote sustainable urban growth, particularly important in densely populated cities.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609600" y="81376"/>
            <a:ext cx="1549740" cy="1143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Hexa</a:t>
            </a:r>
            <a:r>
              <a:rPr lang="en-US" dirty="0"/>
              <a:t> Syndicate 2.0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" y="1494462"/>
            <a:ext cx="1219199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References</a:t>
            </a:r>
          </a:p>
          <a:p>
            <a:pPr lvl="1">
              <a:buFont typeface="+mj-lt"/>
              <a:buAutoNum type="arabicPeriod"/>
            </a:pPr>
            <a:r>
              <a:rPr lang="en-IN" b="1" dirty="0"/>
              <a:t>  Townsend, Anthony M.</a:t>
            </a:r>
            <a:r>
              <a:rPr lang="en-IN" dirty="0"/>
              <a:t> (2013). </a:t>
            </a:r>
            <a:r>
              <a:rPr lang="en-IN" i="1" dirty="0"/>
              <a:t>Smart Cities: Big Data, Civic Hackers, and the Quest for a New Utopia</a:t>
            </a:r>
            <a:r>
              <a:rPr lang="en-IN" dirty="0"/>
              <a:t>. W.W. Norton &amp; Company.</a:t>
            </a:r>
          </a:p>
          <a:p>
            <a:pPr lvl="1">
              <a:buFont typeface="+mj-lt"/>
              <a:buAutoNum type="arabicPeriod"/>
            </a:pPr>
            <a:r>
              <a:rPr lang="en-IN" b="1" dirty="0"/>
              <a:t>  West, Darrell M.</a:t>
            </a:r>
            <a:r>
              <a:rPr lang="en-IN" dirty="0"/>
              <a:t> (2005). </a:t>
            </a:r>
            <a:r>
              <a:rPr lang="en-IN" i="1" dirty="0"/>
              <a:t>Digital Government: Technology and Public Sector Performance</a:t>
            </a:r>
            <a:r>
              <a:rPr lang="en-IN" dirty="0"/>
              <a:t>. Princeton University Press.</a:t>
            </a:r>
          </a:p>
          <a:p>
            <a:pPr lvl="1">
              <a:buFont typeface="+mj-lt"/>
              <a:buAutoNum type="arabicPeriod"/>
            </a:pPr>
            <a:r>
              <a:rPr lang="en-IN" b="1" dirty="0"/>
              <a:t>  Gartner.</a:t>
            </a:r>
            <a:r>
              <a:rPr lang="en-IN" dirty="0"/>
              <a:t> (2024). </a:t>
            </a:r>
            <a:r>
              <a:rPr lang="en-IN" i="1" dirty="0"/>
              <a:t>Digital Transformation in Government: Insights and Trends</a:t>
            </a:r>
            <a:r>
              <a:rPr lang="en-IN" dirty="0"/>
              <a:t>. Gartner.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hlinkClick r:id="rId3"/>
              </a:rPr>
              <a:t>  https://en.wikipedia.org/wiki/Urban_planning</a:t>
            </a:r>
            <a:endParaRPr lang="en-IN" dirty="0"/>
          </a:p>
          <a:p>
            <a:pPr lvl="1">
              <a:buFont typeface="+mj-lt"/>
              <a:buAutoNum type="arabicPeriod"/>
            </a:pPr>
            <a:r>
              <a:rPr lang="en-IN" dirty="0">
                <a:hlinkClick r:id="rId4"/>
              </a:rPr>
              <a:t>  https://www.worldbank.org/en/topic/urbandevelopment/overview</a:t>
            </a:r>
            <a:endParaRPr lang="en-IN" dirty="0"/>
          </a:p>
          <a:p>
            <a:pPr lvl="1">
              <a:buFont typeface="+mj-lt"/>
              <a:buAutoNum type="arabicPeriod"/>
            </a:pPr>
            <a:r>
              <a:rPr lang="en-IN" dirty="0">
                <a:hlinkClick r:id="rId5"/>
              </a:rPr>
              <a:t>  https://www.britannica.com/topic/urban-planning</a:t>
            </a:r>
            <a:endParaRPr lang="en-IN" dirty="0"/>
          </a:p>
          <a:p>
            <a:pPr>
              <a:buFont typeface="+mj-lt"/>
              <a:buAutoNum type="arabicPeriod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Government and Institutional Case Studies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"Case Studies on Smart City Implementations"</a:t>
            </a:r>
            <a:r>
              <a:rPr lang="en-US" dirty="0"/>
              <a:t> from local governments</a:t>
            </a:r>
          </a:p>
          <a:p>
            <a:pPr lvl="1"/>
            <a:r>
              <a:rPr lang="en-US" dirty="0"/>
              <a:t>	Many cities publish case studies or reports on their smart city initiatives, detailing the use of digital platforms for 	improving governance.</a:t>
            </a:r>
          </a:p>
          <a:p>
            <a:pPr lvl="1"/>
            <a:endParaRPr lang="en-US" dirty="0"/>
          </a:p>
          <a:p>
            <a:pPr lvl="1"/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81376"/>
            <a:ext cx="2020137" cy="97820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Hexa</a:t>
            </a:r>
            <a:r>
              <a:rPr lang="en-US" dirty="0"/>
              <a:t> Syndicate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8004</TotalTime>
  <Words>967</Words>
  <Application>Microsoft Office PowerPoint</Application>
  <PresentationFormat>Widescreen</PresentationFormat>
  <Paragraphs>72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2024</vt:lpstr>
      <vt:lpstr>Interdepartmental Digital Platform for Urban Governance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Animesh Karan</cp:lastModifiedBy>
  <cp:revision>157</cp:revision>
  <dcterms:created xsi:type="dcterms:W3CDTF">2013-12-12T18:46:50Z</dcterms:created>
  <dcterms:modified xsi:type="dcterms:W3CDTF">2024-09-20T16:42:51Z</dcterms:modified>
  <cp:category/>
</cp:coreProperties>
</file>