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jpeg" ContentType="image/jpeg"/>
  <Override PartName="/ppt/media/image20.png" ContentType="image/png"/>
  <Override PartName="/ppt/media/image14.jpeg" ContentType="image/jpe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958ECB4-C12E-4362-A6B0-508FB32625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005840" y="1737360"/>
            <a:ext cx="8484480" cy="443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 / WR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요청이 발생했을 때 해당 동작을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내부의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NAND Flash Memory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구조에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맞게 바꾸 과정이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통해서 이루어진다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Garbage Collection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Wear Leveling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Block Mapping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통해서 가능한데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Page(Sector)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Hybrid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395080" y="-5760"/>
            <a:ext cx="539424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597400" y="576360"/>
            <a:ext cx="4885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SCM : Storage Class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3240" y="1280160"/>
            <a:ext cx="5852160" cy="32918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669280" y="4470120"/>
            <a:ext cx="4297680" cy="303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597400" y="576360"/>
            <a:ext cx="4885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SCM : Storage Class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06200" y="2489400"/>
            <a:ext cx="8229240" cy="391140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1908360" y="1479600"/>
            <a:ext cx="62636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만약에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 Cache I/O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처리 속도를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(sec)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로 가정한다면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597400" y="576360"/>
            <a:ext cx="4885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SCM : Storage Class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002680" y="1371600"/>
            <a:ext cx="5952600" cy="60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597400" y="576360"/>
            <a:ext cx="4885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SCM : Storage Class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91440" y="951120"/>
            <a:ext cx="5714640" cy="34380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846320" y="2978280"/>
            <a:ext cx="5172120" cy="458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597400" y="576360"/>
            <a:ext cx="4885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SCM : Storage Class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440" y="1267200"/>
            <a:ext cx="6962400" cy="33048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888280" y="4480560"/>
            <a:ext cx="6895800" cy="27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280160"/>
            <a:ext cx="31089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Page(Sector) 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rcRect l="1975" t="8034" r="3204" b="6144"/>
          <a:stretch/>
        </p:blipFill>
        <p:spPr>
          <a:xfrm>
            <a:off x="5303520" y="1371600"/>
            <a:ext cx="4388760" cy="292572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404640" y="4296240"/>
            <a:ext cx="9288000" cy="31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LSN 9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번에 데이터를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해줘”라는 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결과에 따라서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PSN 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번에 해당 데이터를 기록한다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만약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없으면 비어있는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pages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찾아서 기록하고 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pages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사용중이면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데이터를 빈 공간으로 복사하고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수정한 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erase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플래시 메모리에 저장하거나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요청이 들어올 때마다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따로 저장하는 방식으로 언제든지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rebuild (from failure)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가능하다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457200" y="2011680"/>
            <a:ext cx="4694760" cy="196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block = 4 sector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logical sectors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Row-size of mapping table = 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 : short access time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 : mapping table size might be too large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57200" y="1280160"/>
            <a:ext cx="31089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Page(Sector) 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rcRect l="1975" t="8034" r="3204" b="6144"/>
          <a:stretch/>
        </p:blipFill>
        <p:spPr>
          <a:xfrm>
            <a:off x="5303520" y="1371600"/>
            <a:ext cx="4388760" cy="292572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404640" y="4296240"/>
            <a:ext cx="9288000" cy="31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LSN 9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번에 데이터를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해줘”라는 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결과에 따라서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PSN 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번에 해당 데이터를 기록한다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만약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없으면 비어있는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pages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찾아서 기록하고 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pages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사용중이면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데이터를 빈 공간으로 복사하고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수정한 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erase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플래시 메모리에 저장하거나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요청이 들어올 때마다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따로 저장하는 방식으로 언제든지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rebuild (from failure)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가능하다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365760" y="1886400"/>
            <a:ext cx="4667040" cy="22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40080" y="1280160"/>
            <a:ext cx="2133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Block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rcRect l="6375" t="6320" r="3991" b="2612"/>
          <a:stretch/>
        </p:blipFill>
        <p:spPr>
          <a:xfrm>
            <a:off x="5486400" y="1189080"/>
            <a:ext cx="4114440" cy="32000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548640" y="1920240"/>
            <a:ext cx="4620240" cy="222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m pages in 1 block,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크기는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row-size of mapping table = num_of_blocks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 : size of mapping table very small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 : requires many read / write operation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548640" y="4572000"/>
            <a:ext cx="9234000" cy="212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은 반드시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offset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정보를 나타내는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매핑된다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LSN 9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번에 데이터를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해줘”라는 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LBN = LSN / num_of_blocks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블록을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찾아가고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디폴트이면 그대로 기록하고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이미 기록되어 있으면 해당 데이터를 비어있는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블록으로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– erase – copy back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실행한다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과정에서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/ 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연산이 많이 발생한다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640080" y="1280160"/>
            <a:ext cx="2133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Block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rcRect l="6375" t="6320" r="3991" b="2612"/>
          <a:stretch/>
        </p:blipFill>
        <p:spPr>
          <a:xfrm>
            <a:off x="5486400" y="1189080"/>
            <a:ext cx="4114440" cy="3200040"/>
          </a:xfrm>
          <a:prstGeom prst="rect">
            <a:avLst/>
          </a:prstGeom>
          <a:ln>
            <a:noFill/>
          </a:ln>
        </p:spPr>
      </p:pic>
      <p:sp>
        <p:nvSpPr>
          <p:cNvPr id="59" name="TextShape 3"/>
          <p:cNvSpPr txBox="1"/>
          <p:nvPr/>
        </p:nvSpPr>
        <p:spPr>
          <a:xfrm>
            <a:off x="548640" y="4572000"/>
            <a:ext cx="9234000" cy="212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은 반드시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offset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정보를 나타내는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매핑된다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LSN 9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번에 데이터를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해줘”라는 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LBN = LSN / num_of_blocks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블록을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찾아가고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디폴트이면 그대로 기록하고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이미 기록되어 있으면 해당 데이터를 비어있는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블록으로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– erase – copy back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실행한다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과정에서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/ 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연산이 많이 발생한다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640080" y="1840680"/>
            <a:ext cx="4524120" cy="245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87520" y="1208160"/>
            <a:ext cx="22471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Hybrid Mapping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rcRect l="2060" t="2794" r="3171" b="20626"/>
          <a:stretch/>
        </p:blipFill>
        <p:spPr>
          <a:xfrm>
            <a:off x="5486760" y="1244160"/>
            <a:ext cx="4205880" cy="2377080"/>
          </a:xfrm>
          <a:prstGeom prst="rect">
            <a:avLst/>
          </a:prstGeom>
          <a:ln>
            <a:noFill/>
          </a:ln>
        </p:spPr>
      </p:pic>
      <p:sp>
        <p:nvSpPr>
          <p:cNvPr id="64" name="TextShape 3"/>
          <p:cNvSpPr txBox="1"/>
          <p:nvPr/>
        </p:nvSpPr>
        <p:spPr>
          <a:xfrm>
            <a:off x="548640" y="1612800"/>
            <a:ext cx="4187880" cy="16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의 단점을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극복하기 위해서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 : save page mapping info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Block : save block mapping info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4"/>
          <p:cNvSpPr txBox="1"/>
          <p:nvPr/>
        </p:nvSpPr>
        <p:spPr>
          <a:xfrm>
            <a:off x="633240" y="3657600"/>
            <a:ext cx="8813520" cy="347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 수정 및 삽입 시에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먼저 기록 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에도 기록하기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 inside SSD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 저장한다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LSN 9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번에 데이터를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해줘”라는 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LBN = LSN / num_of_blocks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통해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찾는다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PBN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비어있으면 그대로 기록하고 비어있지 않으면 다른 비어있는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블록을 찾아서 기록한 뒤에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업데이트 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을 서로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하게 만드는 과정을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라고 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Log-block is full it is flushed to Data-block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 a new clean block by writing to a new clean block.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651760" y="1404720"/>
            <a:ext cx="4657320" cy="260964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914400" y="4422240"/>
            <a:ext cx="8102880" cy="187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우리가 흔히 알고 있는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valid data – erase original block – copy back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방식은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Merge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방식이다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Partial Merge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 Merge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는 특수한 케이스에만 사용한다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87520" y="1208160"/>
            <a:ext cx="22471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Hybrid Mapping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rcRect l="2060" t="2794" r="3171" b="20626"/>
          <a:stretch/>
        </p:blipFill>
        <p:spPr>
          <a:xfrm>
            <a:off x="5486760" y="1244160"/>
            <a:ext cx="4205880" cy="2377080"/>
          </a:xfrm>
          <a:prstGeom prst="rect">
            <a:avLst/>
          </a:prstGeom>
          <a:ln>
            <a:noFill/>
          </a:ln>
        </p:spPr>
      </p:pic>
      <p:sp>
        <p:nvSpPr>
          <p:cNvPr id="72" name="TextShape 3"/>
          <p:cNvSpPr txBox="1"/>
          <p:nvPr/>
        </p:nvSpPr>
        <p:spPr>
          <a:xfrm>
            <a:off x="548640" y="1612800"/>
            <a:ext cx="4187880" cy="16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의 단점을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극복하기 위해서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 : save page mapping info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Block : save block mapping info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633240" y="3657600"/>
            <a:ext cx="8747280" cy="336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방식은 세 가지로 분류할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Full Merge 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어떤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선택되었는데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page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부터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 page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까지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sequentially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데이터가 기록되어 있을 경우 블록 전체를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clean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복사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read, m write, 2 erase operation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Switch Merge 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어떤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선택되었는데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sequentially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데이터가 기록되어 있을 경우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사용됨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erase operation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Partial Merge 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어떤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선택되었는데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page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부터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middle page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까지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sequentially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데이터가 기록되어 있을 경우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 비어있는 페이지를 채움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read, n write, 1 erase (0 &lt; n &lt; m)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615760" y="548640"/>
            <a:ext cx="4848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Translation Layer (FTL)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87520" y="1208160"/>
            <a:ext cx="22471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Hybrid Mapping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rcRect l="2060" t="2794" r="3171" b="20626"/>
          <a:stretch/>
        </p:blipFill>
        <p:spPr>
          <a:xfrm>
            <a:off x="5486760" y="1244160"/>
            <a:ext cx="4205880" cy="2377080"/>
          </a:xfrm>
          <a:prstGeom prst="rect">
            <a:avLst/>
          </a:prstGeom>
          <a:ln>
            <a:noFill/>
          </a:ln>
        </p:spPr>
      </p:pic>
      <p:sp>
        <p:nvSpPr>
          <p:cNvPr id="77" name="TextShape 3"/>
          <p:cNvSpPr txBox="1"/>
          <p:nvPr/>
        </p:nvSpPr>
        <p:spPr>
          <a:xfrm>
            <a:off x="548640" y="1612800"/>
            <a:ext cx="4187880" cy="16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의 단점을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극복하기 위해서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Block : save page mapping info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Block : save block mapping info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4"/>
          <p:cNvSpPr txBox="1"/>
          <p:nvPr/>
        </p:nvSpPr>
        <p:spPr>
          <a:xfrm>
            <a:off x="633240" y="3657600"/>
            <a:ext cx="4559040" cy="268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Hybrid Mapping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에는 아주 다양한 방법이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SuperBlock Reconfigurable FTL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DFTL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2018-07-27T07:32:58Z</dcterms:created>
  <dc:creator/>
  <dc:description/>
  <dc:language>en-US</dc:language>
  <cp:lastModifiedBy/>
  <dcterms:modified xsi:type="dcterms:W3CDTF">2018-07-27T10:55:09Z</dcterms:modified>
  <cp:revision>75</cp:revision>
  <dc:subject/>
  <dc:title/>
</cp:coreProperties>
</file>