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0DAC4FD-3883-4D9B-86EF-A4663D1119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with Multiple Bloom Filters: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Block-Level Decision vs I/O Request-Level Decision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336680" y="2345040"/>
            <a:ext cx="7406640" cy="287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SMR(Shingled Magnetic Recording)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드라이브의 원리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SMR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어떻게 하면 잘 사용할 수 있을까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(e.g. drive managed caching mechanism for hot data identification: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Indirection Systems for Shingled-Recording Disk Drive)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본 논문 소개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(e.g. splitting E-region into two parts – H-region and C-region)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with Multiple Bloom Filters: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Block-Level Decision vs I/O Request-Level Decision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96600" y="1554480"/>
            <a:ext cx="8686800" cy="373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위에서 언급한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방법은 다음과 같다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새로운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 Request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발생 → 해당 블록을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E-region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기록 →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S-Blocks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복사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Native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복사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본 논문의 새로운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방법은 다음과 같다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새로운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 Request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발생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MBF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사용해 해당 블록의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Hot/Cold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판별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(isHot) H-region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집어넣기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elsif (isCold) C-region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집어넣기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WDAC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사용해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블록까지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Hot/Cold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판별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S-Blocks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복사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WDAC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사용해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블록까지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Hot/Cold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판별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→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Native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복사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with Multiple Bloom Filters: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Block-Level Decision vs I/O Request-Level Decision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742320" y="1828080"/>
            <a:ext cx="8595360" cy="390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원래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Level Decision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이었지만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 Request Level Decision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디자인을 바꿨다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 read/write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속도에 비해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read/write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속도가 현저히 낮다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그러므로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실행한다는 점에도 동일할 지라도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사용할 때와 달리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 read/write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상황을 최대한 유도하는 것이 성능 확보에 유리하다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Level Decision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이라면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단위로 처리하기 때문에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destage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단계에서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ACCESS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발생한다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그러나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 Request Level Decision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이라면 해당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I/O Request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에서 접근한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series of blocks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다루게 되므로 응답시간을 대폭 줄일 수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Data Identification with Multiple Bloom Filters: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Block-Level Decision vs I/O Request-Level Decision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39120" y="1913040"/>
            <a:ext cx="4093920" cy="373428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4711680" y="1959840"/>
            <a:ext cx="5029200" cy="279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드라이브 디자인을 살펴보면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프로세스에서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블록을 복사하는 횟수가 아주 많다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부분이 가장 큰 오버헤드로 작용한다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그러나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E-region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있는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hot / cold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데이터를 구분해서 저장할 수 있다면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H-region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invalid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블록만 가득할 것이므로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 Overhead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대폭 감소시킬 수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HDD (Hard Disk Drive)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80880" y="1635840"/>
            <a:ext cx="5718240" cy="42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HDD (Hard Disk Drive) : why so slow?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50880" y="2248920"/>
            <a:ext cx="8778240" cy="30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Access Time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분석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Seek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헤드를 움직여서 데이터가 존재하는 트랙 위치로 움직이기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(10ms)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Rotational Latency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플래터를 회전시켜서 헤드 아래에 데이터가 존재하는 섹터를 가져다놓기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(6ms)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Command Processing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 처리 시간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(0.0003ms)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Settle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헤드를 플래터에 안착시키는데 걸리는 시간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(0.01ms)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SMR (Shingled Magnetic Recording)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06360" y="926640"/>
            <a:ext cx="8096040" cy="2952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677960" y="3852720"/>
            <a:ext cx="809604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SMR (Shingled Magnetic Recording)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5566" t="2480" r="11113" b="7041"/>
          <a:stretch/>
        </p:blipFill>
        <p:spPr>
          <a:xfrm>
            <a:off x="331200" y="2363040"/>
            <a:ext cx="4114440" cy="2834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rcRect l="1892" t="11811" r="9772" b="6773"/>
          <a:stretch/>
        </p:blipFill>
        <p:spPr>
          <a:xfrm>
            <a:off x="7080120" y="3551400"/>
            <a:ext cx="2669040" cy="15544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1796" t="11930" r="10661" b="23757"/>
          <a:stretch/>
        </p:blipFill>
        <p:spPr>
          <a:xfrm>
            <a:off x="4628520" y="2454480"/>
            <a:ext cx="2742840" cy="12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SMR (Shingled Magnetic Recording)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48640" y="1188720"/>
            <a:ext cx="8778240" cy="246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SMR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구현 방식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Drive Managed: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호스트 시스템은 디바이스의 내부 구조를 알지 못한다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Backward Compatible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드라이브를 제어하는 기능이 드라이브 내부에 포함되어 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Host Based: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디바이스를 제어하기 위한 명령어가 호스트 시스템 커널에 추가되어야 한다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Backward Compatible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deploy SMR Disk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rcRect l="20335" t="2743" r="38892" b="14570"/>
          <a:stretch/>
        </p:blipFill>
        <p:spPr>
          <a:xfrm>
            <a:off x="6624360" y="2134080"/>
            <a:ext cx="2560320" cy="32918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rcRect l="6806" t="16809" r="975" b="17453"/>
          <a:stretch/>
        </p:blipFill>
        <p:spPr>
          <a:xfrm>
            <a:off x="895320" y="2499840"/>
            <a:ext cx="545472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Set-Associative Cache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rcRect l="5774" t="4274" r="57336" b="8445"/>
          <a:stretch/>
        </p:blipFill>
        <p:spPr>
          <a:xfrm>
            <a:off x="833760" y="1375200"/>
            <a:ext cx="3474360" cy="52117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rcRect l="3833" t="22520" r="35010" b="6705"/>
          <a:stretch/>
        </p:blipFill>
        <p:spPr>
          <a:xfrm>
            <a:off x="5095080" y="897480"/>
            <a:ext cx="2286000" cy="1673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rcRect l="3645" t="22205" r="14481" b="6217"/>
          <a:stretch/>
        </p:blipFill>
        <p:spPr>
          <a:xfrm>
            <a:off x="5131440" y="2728080"/>
            <a:ext cx="3200400" cy="17557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rcRect l="3645" t="4058" r="836" b="6"/>
          <a:stretch/>
        </p:blipFill>
        <p:spPr>
          <a:xfrm>
            <a:off x="5131440" y="4758120"/>
            <a:ext cx="4114800" cy="26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216000"/>
            <a:ext cx="100800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3657600" y="822960"/>
            <a:ext cx="612648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Temporary (red) and permanent (blue) storage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managed as ring buffers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S-Block: intermediate unit between sector and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rcRect l="1108" t="1855" r="2157" b="1387"/>
          <a:stretch/>
        </p:blipFill>
        <p:spPr>
          <a:xfrm>
            <a:off x="91440" y="91440"/>
            <a:ext cx="2703960" cy="42062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741760" y="1791000"/>
            <a:ext cx="3933360" cy="14094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2720520" y="3135240"/>
            <a:ext cx="3771720" cy="24001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2383200" y="5577840"/>
            <a:ext cx="3847680" cy="1733040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731520" y="4480560"/>
            <a:ext cx="21031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defragmentation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6078600" y="1729080"/>
            <a:ext cx="3866760" cy="14569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6"/>
          <a:stretch/>
        </p:blipFill>
        <p:spPr>
          <a:xfrm>
            <a:off x="6071760" y="3126960"/>
            <a:ext cx="3895200" cy="1723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7"/>
          <a:stretch/>
        </p:blipFill>
        <p:spPr>
          <a:xfrm>
            <a:off x="6126480" y="5567040"/>
            <a:ext cx="385740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2018-10-05T12:51:53Z</dcterms:created>
  <dc:creator/>
  <dc:description/>
  <dc:language>en-US</dc:language>
  <cp:lastModifiedBy/>
  <dcterms:modified xsi:type="dcterms:W3CDTF">2018-10-05T15:25:12Z</dcterms:modified>
  <cp:revision>97</cp:revision>
  <dc:subject/>
  <dc:title/>
</cp:coreProperties>
</file>