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11.jpeg" ContentType="image/jpeg"/>
  <Override PartName="/ppt/media/image4.jpeg" ContentType="image/jpeg"/>
  <Override PartName="/ppt/media/image3.jpeg" ContentType="image/jpeg"/>
  <Override PartName="/ppt/media/image1.png" ContentType="image/png"/>
  <Override PartName="/ppt/media/image5.png" ContentType="image/png"/>
  <Override PartName="/ppt/media/image12.png" ContentType="image/png"/>
  <Override PartName="/ppt/media/image6.jpeg" ContentType="image/jpeg"/>
  <Override PartName="/ppt/media/image2.png" ContentType="image/png"/>
  <Override PartName="/ppt/media/image7.jpeg" ContentType="image/jpe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5869B2DA-3933-4ECB-AC48-C26B1B9977B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13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Hard Disk Drive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4816800" y="2273040"/>
            <a:ext cx="5263200" cy="2867040"/>
          </a:xfrm>
          <a:prstGeom prst="rect">
            <a:avLst/>
          </a:prstGeom>
          <a:ln>
            <a:noFill/>
          </a:ln>
        </p:spPr>
      </p:pic>
      <p:sp>
        <p:nvSpPr>
          <p:cNvPr id="41" name="TextShape 2"/>
          <p:cNvSpPr txBox="1"/>
          <p:nvPr/>
        </p:nvSpPr>
        <p:spPr>
          <a:xfrm>
            <a:off x="914400" y="1275480"/>
            <a:ext cx="8321040" cy="110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SSD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의 인기가 늘어나고 있기는 하지만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여전히 가장 사용비중이 높은 저장매체는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HDD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이다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비용 절감과 용량 확보 차원에서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HDD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를 선호하는 기업도 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40320" y="4754880"/>
            <a:ext cx="5354640" cy="2801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13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Hard Disk Drive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731520" y="1188720"/>
            <a:ext cx="8412480" cy="1279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하드디스크 용량을 늘리기 위한 혁신은 계속되어 왔다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1) Longitudinal Magnetic Recording → Perpendicular Magnetic Recording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이를 통해서 트랙 당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섹터 당 저장할 수 있는 데이터의 양이 대폭 늘어났다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-36000" y="2926080"/>
            <a:ext cx="5466960" cy="396216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5358960" y="2386440"/>
            <a:ext cx="4426920" cy="263988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/>
        </p:blipFill>
        <p:spPr>
          <a:xfrm>
            <a:off x="5286960" y="4882320"/>
            <a:ext cx="4518360" cy="2694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13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Hard Disk Drive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914400" y="1097280"/>
            <a:ext cx="7955280" cy="136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2) Constant Angular Velocity → Zone Bit Recording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각도를 단위로 섹터를 저장했던 방식에서 비트 단위로 저장하도록 변화했다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안쪽 트랙보다 바깥쪽 트랙에 더 많은 데이터를 저장할 수 있게 되었다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전체 플래터에 저장할 수 있는 데이터의 양이 대폭 증가했다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451440" y="2864880"/>
            <a:ext cx="5333760" cy="276192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>
            <a:off x="5943600" y="3474720"/>
            <a:ext cx="4068720" cy="4068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13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Hard Disk Drive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1797840" y="2926080"/>
            <a:ext cx="6340320" cy="3566160"/>
          </a:xfrm>
          <a:prstGeom prst="rect">
            <a:avLst/>
          </a:prstGeom>
          <a:ln>
            <a:noFill/>
          </a:ln>
        </p:spPr>
      </p:pic>
      <p:sp>
        <p:nvSpPr>
          <p:cNvPr id="54" name="TextShape 2"/>
          <p:cNvSpPr txBox="1"/>
          <p:nvPr/>
        </p:nvSpPr>
        <p:spPr>
          <a:xfrm>
            <a:off x="640080" y="1275480"/>
            <a:ext cx="8595360" cy="76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여러 개의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disk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를 적재해서 사용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저장 용량이 대폭 증가했다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13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Hard Disk Drive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1005840" y="1097280"/>
            <a:ext cx="7863840" cy="136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조금 더 혁신적인 아이디어가 등장하기도 한다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4) Heat-Assisted Magnetic Recording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나노미터 단위의 공간에 순간적으로 강한 열을 가해서 정보를 저장한 뒤에 급속 냉각 시키면 상온에서 그 상태가 유지되므로 스토리지 장치로 사용할 수 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1674720" y="3412080"/>
            <a:ext cx="6372000" cy="317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13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Hard Disk Drive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822960" y="1097280"/>
            <a:ext cx="8138160" cy="203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5) Shingled Magnetic Recording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HDD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는 성능을 향상하기 위해서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head for RD / head for WR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를 분리했다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그런데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헤드의 사이즈보다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헤드의 사이즈가 작다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이 사실을 이용해서 데이터를 저장할 때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헤드 사이즈에 딱 맞게 데이터를 중첩해서 기록한다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이 기법을 통해서 하드디스크 용량을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15 ~ 25%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증가시킬 수 있었다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199440" y="3081600"/>
            <a:ext cx="6541560" cy="238536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4559400" y="5267520"/>
            <a:ext cx="5328000" cy="2256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2018-09-21T12:06:24Z</dcterms:created>
  <dc:creator/>
  <dc:description/>
  <dc:language>en-US</dc:language>
  <cp:lastModifiedBy/>
  <dcterms:modified xsi:type="dcterms:W3CDTF">2018-09-21T12:35:34Z</dcterms:modified>
  <cp:revision>21</cp:revision>
  <dc:subject/>
  <dc:title/>
</cp:coreProperties>
</file>