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8.jpeg" ContentType="image/jpeg"/>
  <Override PartName="/ppt/media/image34.jpeg" ContentType="image/jpeg"/>
  <Override PartName="/ppt/media/image33.jpeg" ContentType="image/jpeg"/>
  <Override PartName="/ppt/media/image32.jpeg" ContentType="image/jpeg"/>
  <Override PartName="/ppt/media/image31.jpeg" ContentType="image/jpeg"/>
  <Override PartName="/ppt/media/image29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9.jpeg" ContentType="image/jpeg"/>
  <Override PartName="/ppt/media/image23.jpeg" ContentType="image/jpeg"/>
  <Override PartName="/ppt/media/image7.jpeg" ContentType="image/jpeg"/>
  <Override PartName="/ppt/media/image30.jpeg" ContentType="image/jpeg"/>
  <Override PartName="/ppt/media/image2.png" ContentType="image/png"/>
  <Override PartName="/ppt/media/image24.jpeg" ContentType="image/jpeg"/>
  <Override PartName="/ppt/media/image8.jpeg" ContentType="image/jpeg"/>
  <Override PartName="/ppt/media/image1.png" ContentType="image/png"/>
  <Override PartName="/ppt/media/image5.jpeg" ContentType="image/jpeg"/>
  <Override PartName="/ppt/media/image21.jpeg" ContentType="image/jpeg"/>
  <Override PartName="/ppt/media/image35.jpeg" ContentType="image/jpeg"/>
  <Override PartName="/ppt/media/image10.jpeg" ContentType="image/jpeg"/>
  <Override PartName="/ppt/media/image19.jpeg" ContentType="image/jpeg"/>
  <Override PartName="/ppt/media/image20.jpeg" ContentType="image/jpeg"/>
  <Override PartName="/ppt/media/image4.jpeg" ContentType="image/jpeg"/>
  <Override PartName="/ppt/media/image6.jpeg" ContentType="image/jpeg"/>
  <Override PartName="/ppt/media/image22.jpeg" ContentType="image/jpeg"/>
  <Override PartName="/ppt/media/image36.jpeg" ContentType="image/jpeg"/>
  <Override PartName="/ppt/media/image11.jpeg" ContentType="image/jpeg"/>
  <Override PartName="/ppt/media/image37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3.jpeg" ContentType="image/jpeg"/>
  <Override PartName="/ppt/media/image18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E9A1B83-7DB4-4AB8-ACB0-025A59D67FD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58040" cy="75434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2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756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2018-11-16T07:38:38Z</dcterms:created>
  <dc:creator/>
  <dc:description/>
  <dc:language>en-US</dc:language>
  <cp:lastModifiedBy/>
  <dcterms:modified xsi:type="dcterms:W3CDTF">2018-11-16T07:55:37Z</dcterms:modified>
  <cp:revision>36</cp:revision>
  <dc:subject/>
  <dc:title/>
</cp:coreProperties>
</file>