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95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95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116320" y="1268280"/>
            <a:ext cx="577080" cy="46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95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2364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46044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86760" y="150948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23640" y="1509480"/>
            <a:ext cx="6562800" cy="219600"/>
          </a:xfrm>
          <a:prstGeom prst="rect">
            <a:avLst/>
          </a:prstGeom>
        </p:spPr>
        <p:txBody>
          <a:bodyPr lIns="0" rIns="0" tIns="0" bIns="0"/>
          <a:p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</a:t>
            </a:r>
            <a:r>
              <a:rPr b="0"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mat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43640" y="16920"/>
            <a:ext cx="8100000" cy="1069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 PPT _ Click to add title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609200" y="1600200"/>
            <a:ext cx="7077240" cy="4604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619640" y="2277000"/>
            <a:ext cx="7077240" cy="3600000"/>
          </a:xfrm>
          <a:prstGeom prst="rect">
            <a:avLst/>
          </a:prstGeom>
        </p:spPr>
        <p:txBody>
          <a:bodyPr lIns="396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1069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 PPT _ Click to add title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123640" y="1268640"/>
            <a:ext cx="6562800" cy="4604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134080" y="1845000"/>
            <a:ext cx="6562800" cy="4147560"/>
          </a:xfrm>
          <a:prstGeom prst="rect">
            <a:avLst/>
          </a:prstGeom>
        </p:spPr>
        <p:txBody>
          <a:bodyPr lIns="396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LevelClick to edit Master text styles</a:t>
            </a:r>
            <a:endParaRPr b="0" lang="ko-K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627640" y="3553200"/>
            <a:ext cx="3888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THE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YOUR PRESENTATION HERE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627640" y="2545200"/>
            <a:ext cx="3888000" cy="94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FREE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PPT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016880" y="4109400"/>
            <a:ext cx="1109520" cy="272520"/>
          </a:xfrm>
          <a:prstGeom prst="roundRect">
            <a:avLst>
              <a:gd name="adj" fmla="val 50000"/>
            </a:avLst>
          </a:prstGeom>
          <a:noFill/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4178160" y="4161240"/>
            <a:ext cx="795240" cy="16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3640" y="16920"/>
            <a:ext cx="8100000" cy="106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 PPT _ Click to add title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609200" y="1600200"/>
            <a:ext cx="707724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 - Standard (4:3)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619640" y="2277000"/>
            <a:ext cx="7077240" cy="3600000"/>
          </a:xfrm>
          <a:prstGeom prst="rect">
            <a:avLst/>
          </a:prstGeom>
          <a:noFill/>
          <a:ln>
            <a:noFill/>
          </a:ln>
        </p:spPr>
        <p:txBody>
          <a:bodyPr lIns="396000" rIns="90000" tIns="45000" bIns="45000"/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619640" y="0"/>
            <a:ext cx="7524000" cy="106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ko-KR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 PPT _ Click to add title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123640" y="1268640"/>
            <a:ext cx="656280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 - Standard (4:3)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2134080" y="1845000"/>
            <a:ext cx="6562800" cy="4147560"/>
          </a:xfrm>
          <a:prstGeom prst="rect">
            <a:avLst/>
          </a:prstGeom>
          <a:noFill/>
          <a:ln>
            <a:noFill/>
          </a:ln>
        </p:spPr>
        <p:txBody>
          <a:bodyPr lIns="396000" rIns="90000" tIns="45000" bIns="45000"/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PowerPoint Template has clean and neutral design that can be adapted to any content and meets various market segments.</a:t>
            </a:r>
            <a:endParaRPr b="0"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2018-11-16T03:02:09Z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