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2627640" y="3553200"/>
            <a:ext cx="38872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Suggestion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2627640" y="2545200"/>
            <a:ext cx="3887280" cy="94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Hot/Cold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맑은 고딕"/>
              </a:rPr>
              <a:t>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"/>
          <p:cNvSpPr/>
          <p:nvPr/>
        </p:nvSpPr>
        <p:spPr>
          <a:xfrm>
            <a:off x="3657600" y="4211280"/>
            <a:ext cx="1828440" cy="271800"/>
          </a:xfrm>
          <a:prstGeom prst="roundRect">
            <a:avLst>
              <a:gd name="adj" fmla="val 50000"/>
            </a:avLst>
          </a:prstGeom>
          <a:noFill/>
          <a:ln w="1260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4"/>
          <p:cNvSpPr/>
          <p:nvPr/>
        </p:nvSpPr>
        <p:spPr>
          <a:xfrm>
            <a:off x="3840480" y="4211280"/>
            <a:ext cx="14626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Yoo Kiseong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Application>LibreOffice/5.1.6.2$Linux_X86_64 LibreOffice_project/10m0$Build-2</Application>
  <Words>358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2018-11-16T03:28:39Z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