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1478880" y="1188720"/>
            <a:ext cx="7224120" cy="5120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2"/>
          <p:cNvSpPr/>
          <p:nvPr/>
        </p:nvSpPr>
        <p:spPr>
          <a:xfrm>
            <a:off x="1043640" y="16920"/>
            <a:ext cx="8099280" cy="106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3"/>
          <p:cNvSpPr/>
          <p:nvPr/>
        </p:nvSpPr>
        <p:spPr>
          <a:xfrm>
            <a:off x="1969560" y="2093760"/>
            <a:ext cx="744804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>
              <a:lnSpc>
                <a:spcPct val="200000"/>
              </a:lnSpc>
              <a:buClr>
                <a:srgbClr val="404040"/>
              </a:buClr>
              <a:buSzPct val="45000"/>
              <a:buFont typeface="Wingdings" charset="2"/>
              <a:buChar char="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404040"/>
              </a:buClr>
              <a:buSzPct val="45000"/>
              <a:buFont typeface="Wingdings" charset="2"/>
              <a:buChar char="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404040"/>
              </a:buClr>
              <a:buSzPct val="45000"/>
              <a:buFont typeface="Wingdings" charset="2"/>
              <a:buChar char="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Frequency Identification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404040"/>
              </a:buClr>
              <a:buSzPct val="45000"/>
              <a:buFont typeface="Wingdings" charset="2"/>
              <a:buChar char="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Recency Identification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404040"/>
              </a:buClr>
              <a:buSzPct val="45000"/>
              <a:buFont typeface="Wingdings" charset="2"/>
              <a:buChar char="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Deploying ‘Stack Distance’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Application>LibreOffice/5.1.6.2$Linux_X86_64 LibreOffice_project/10m0$Build-2</Application>
  <Words>358</Words>
  <Paragraphs>23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  <dc:description/>
  <dc:language>en-US</dc:language>
  <cp:lastModifiedBy/>
  <dcterms:modified xsi:type="dcterms:W3CDTF">2018-11-16T04:43:41Z</dcterms:modified>
  <cp:revision>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