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1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619640" y="0"/>
            <a:ext cx="7521840" cy="106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5072400" y="120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5743080" y="120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6412320" y="120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7083000" y="120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6"/>
          <p:cNvSpPr/>
          <p:nvPr/>
        </p:nvSpPr>
        <p:spPr>
          <a:xfrm>
            <a:off x="5072040" y="174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7"/>
          <p:cNvSpPr/>
          <p:nvPr/>
        </p:nvSpPr>
        <p:spPr>
          <a:xfrm>
            <a:off x="5742720" y="174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8"/>
          <p:cNvSpPr/>
          <p:nvPr/>
        </p:nvSpPr>
        <p:spPr>
          <a:xfrm>
            <a:off x="6411960" y="174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9"/>
          <p:cNvSpPr/>
          <p:nvPr/>
        </p:nvSpPr>
        <p:spPr>
          <a:xfrm>
            <a:off x="7082640" y="174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10"/>
          <p:cNvSpPr/>
          <p:nvPr/>
        </p:nvSpPr>
        <p:spPr>
          <a:xfrm>
            <a:off x="5072400" y="228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11"/>
          <p:cNvSpPr/>
          <p:nvPr/>
        </p:nvSpPr>
        <p:spPr>
          <a:xfrm>
            <a:off x="5743080" y="228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2"/>
          <p:cNvSpPr/>
          <p:nvPr/>
        </p:nvSpPr>
        <p:spPr>
          <a:xfrm>
            <a:off x="6412320" y="228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3"/>
          <p:cNvSpPr/>
          <p:nvPr/>
        </p:nvSpPr>
        <p:spPr>
          <a:xfrm>
            <a:off x="7083000" y="228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4"/>
          <p:cNvSpPr/>
          <p:nvPr/>
        </p:nvSpPr>
        <p:spPr>
          <a:xfrm>
            <a:off x="5072040" y="282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5"/>
          <p:cNvSpPr/>
          <p:nvPr/>
        </p:nvSpPr>
        <p:spPr>
          <a:xfrm>
            <a:off x="5742720" y="282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6"/>
          <p:cNvSpPr/>
          <p:nvPr/>
        </p:nvSpPr>
        <p:spPr>
          <a:xfrm>
            <a:off x="6411960" y="282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7"/>
          <p:cNvSpPr/>
          <p:nvPr/>
        </p:nvSpPr>
        <p:spPr>
          <a:xfrm>
            <a:off x="7082640" y="282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8"/>
          <p:cNvSpPr/>
          <p:nvPr/>
        </p:nvSpPr>
        <p:spPr>
          <a:xfrm>
            <a:off x="5071680" y="336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9"/>
          <p:cNvSpPr/>
          <p:nvPr/>
        </p:nvSpPr>
        <p:spPr>
          <a:xfrm>
            <a:off x="5742360" y="336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0"/>
          <p:cNvSpPr/>
          <p:nvPr/>
        </p:nvSpPr>
        <p:spPr>
          <a:xfrm>
            <a:off x="6411600" y="336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1"/>
          <p:cNvSpPr/>
          <p:nvPr/>
        </p:nvSpPr>
        <p:spPr>
          <a:xfrm>
            <a:off x="7082280" y="336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2"/>
          <p:cNvSpPr/>
          <p:nvPr/>
        </p:nvSpPr>
        <p:spPr>
          <a:xfrm>
            <a:off x="5071680" y="390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3"/>
          <p:cNvSpPr/>
          <p:nvPr/>
        </p:nvSpPr>
        <p:spPr>
          <a:xfrm>
            <a:off x="5742360" y="390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4"/>
          <p:cNvSpPr/>
          <p:nvPr/>
        </p:nvSpPr>
        <p:spPr>
          <a:xfrm>
            <a:off x="6411600" y="390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5"/>
          <p:cNvSpPr/>
          <p:nvPr/>
        </p:nvSpPr>
        <p:spPr>
          <a:xfrm>
            <a:off x="7082280" y="390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6"/>
          <p:cNvSpPr/>
          <p:nvPr/>
        </p:nvSpPr>
        <p:spPr>
          <a:xfrm>
            <a:off x="5072040" y="444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7"/>
          <p:cNvSpPr/>
          <p:nvPr/>
        </p:nvSpPr>
        <p:spPr>
          <a:xfrm>
            <a:off x="5742720" y="444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8"/>
          <p:cNvSpPr/>
          <p:nvPr/>
        </p:nvSpPr>
        <p:spPr>
          <a:xfrm>
            <a:off x="6411960" y="444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9"/>
          <p:cNvSpPr/>
          <p:nvPr/>
        </p:nvSpPr>
        <p:spPr>
          <a:xfrm>
            <a:off x="7082640" y="444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30"/>
          <p:cNvSpPr/>
          <p:nvPr/>
        </p:nvSpPr>
        <p:spPr>
          <a:xfrm>
            <a:off x="5071680" y="498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31"/>
          <p:cNvSpPr/>
          <p:nvPr/>
        </p:nvSpPr>
        <p:spPr>
          <a:xfrm>
            <a:off x="5742360" y="498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2"/>
          <p:cNvSpPr/>
          <p:nvPr/>
        </p:nvSpPr>
        <p:spPr>
          <a:xfrm>
            <a:off x="6411600" y="498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3"/>
          <p:cNvSpPr/>
          <p:nvPr/>
        </p:nvSpPr>
        <p:spPr>
          <a:xfrm>
            <a:off x="7082280" y="498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34"/>
          <p:cNvSpPr/>
          <p:nvPr/>
        </p:nvSpPr>
        <p:spPr>
          <a:xfrm>
            <a:off x="5071320" y="552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5"/>
          <p:cNvSpPr/>
          <p:nvPr/>
        </p:nvSpPr>
        <p:spPr>
          <a:xfrm>
            <a:off x="5742000" y="552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6"/>
          <p:cNvSpPr/>
          <p:nvPr/>
        </p:nvSpPr>
        <p:spPr>
          <a:xfrm>
            <a:off x="6411240" y="552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7"/>
          <p:cNvSpPr/>
          <p:nvPr/>
        </p:nvSpPr>
        <p:spPr>
          <a:xfrm>
            <a:off x="7081920" y="552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8"/>
          <p:cNvSpPr/>
          <p:nvPr/>
        </p:nvSpPr>
        <p:spPr>
          <a:xfrm>
            <a:off x="5070960" y="606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9"/>
          <p:cNvSpPr/>
          <p:nvPr/>
        </p:nvSpPr>
        <p:spPr>
          <a:xfrm>
            <a:off x="5741640" y="606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40"/>
          <p:cNvSpPr/>
          <p:nvPr/>
        </p:nvSpPr>
        <p:spPr>
          <a:xfrm>
            <a:off x="6410880" y="606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41"/>
          <p:cNvSpPr/>
          <p:nvPr/>
        </p:nvSpPr>
        <p:spPr>
          <a:xfrm>
            <a:off x="7081560" y="6068160"/>
            <a:ext cx="607680" cy="455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42"/>
          <p:cNvSpPr/>
          <p:nvPr/>
        </p:nvSpPr>
        <p:spPr>
          <a:xfrm>
            <a:off x="4206240" y="1427040"/>
            <a:ext cx="548640" cy="36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43"/>
          <p:cNvSpPr/>
          <p:nvPr/>
        </p:nvSpPr>
        <p:spPr>
          <a:xfrm>
            <a:off x="4197240" y="1931040"/>
            <a:ext cx="548640" cy="36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44"/>
          <p:cNvSpPr/>
          <p:nvPr/>
        </p:nvSpPr>
        <p:spPr>
          <a:xfrm>
            <a:off x="4206240" y="2471040"/>
            <a:ext cx="539640" cy="36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45"/>
          <p:cNvSpPr/>
          <p:nvPr/>
        </p:nvSpPr>
        <p:spPr>
          <a:xfrm>
            <a:off x="4206240" y="1427040"/>
            <a:ext cx="360" cy="10440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46"/>
          <p:cNvSpPr/>
          <p:nvPr/>
        </p:nvSpPr>
        <p:spPr>
          <a:xfrm flipH="1">
            <a:off x="3657600" y="1427040"/>
            <a:ext cx="548640" cy="3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7"/>
          <p:cNvSpPr/>
          <p:nvPr/>
        </p:nvSpPr>
        <p:spPr>
          <a:xfrm>
            <a:off x="1936800" y="1188720"/>
            <a:ext cx="1613520" cy="45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Double Linked 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8"/>
          <p:cNvSpPr/>
          <p:nvPr/>
        </p:nvSpPr>
        <p:spPr>
          <a:xfrm>
            <a:off x="7772400" y="1280160"/>
            <a:ext cx="1188000" cy="365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Seperate 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9"/>
          <p:cNvSpPr/>
          <p:nvPr/>
        </p:nvSpPr>
        <p:spPr>
          <a:xfrm>
            <a:off x="7772400" y="1784160"/>
            <a:ext cx="1188000" cy="365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Seperate 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50"/>
          <p:cNvSpPr/>
          <p:nvPr/>
        </p:nvSpPr>
        <p:spPr>
          <a:xfrm>
            <a:off x="7772400" y="2324160"/>
            <a:ext cx="1188000" cy="365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Seperate 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51"/>
          <p:cNvSpPr/>
          <p:nvPr/>
        </p:nvSpPr>
        <p:spPr>
          <a:xfrm>
            <a:off x="1936800" y="4212720"/>
            <a:ext cx="2817360" cy="541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Each List is 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seperate from lists above and below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Each List has 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limit for maximum size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Application>LibreOffice/5.1.6.2$Linux_X86_64 LibreOffice_project/10m0$Build-2</Application>
  <Words>358</Words>
  <Paragraphs>23</Paragraphs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2014-04-01T16:35:38Z</dcterms:created>
  <dc:creator>Registered User</dc:creator>
  <dc:description/>
  <dc:language>en-US</dc:language>
  <cp:lastModifiedBy/>
  <dcterms:modified xsi:type="dcterms:W3CDTF">2018-11-16T05:10:27Z</dcterms:modified>
  <cp:revision>49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