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619640" y="0"/>
            <a:ext cx="7522920" cy="10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5072400" y="12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"/>
          <p:cNvSpPr/>
          <p:nvPr/>
        </p:nvSpPr>
        <p:spPr>
          <a:xfrm>
            <a:off x="5743080" y="12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4"/>
          <p:cNvSpPr/>
          <p:nvPr/>
        </p:nvSpPr>
        <p:spPr>
          <a:xfrm>
            <a:off x="6412320" y="12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5"/>
          <p:cNvSpPr/>
          <p:nvPr/>
        </p:nvSpPr>
        <p:spPr>
          <a:xfrm>
            <a:off x="7083000" y="12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6"/>
          <p:cNvSpPr/>
          <p:nvPr/>
        </p:nvSpPr>
        <p:spPr>
          <a:xfrm>
            <a:off x="5072040" y="17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7"/>
          <p:cNvSpPr/>
          <p:nvPr/>
        </p:nvSpPr>
        <p:spPr>
          <a:xfrm>
            <a:off x="5742720" y="17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8"/>
          <p:cNvSpPr/>
          <p:nvPr/>
        </p:nvSpPr>
        <p:spPr>
          <a:xfrm>
            <a:off x="6411960" y="17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9"/>
          <p:cNvSpPr/>
          <p:nvPr/>
        </p:nvSpPr>
        <p:spPr>
          <a:xfrm>
            <a:off x="7082640" y="17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10"/>
          <p:cNvSpPr/>
          <p:nvPr/>
        </p:nvSpPr>
        <p:spPr>
          <a:xfrm>
            <a:off x="5072400" y="22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11"/>
          <p:cNvSpPr/>
          <p:nvPr/>
        </p:nvSpPr>
        <p:spPr>
          <a:xfrm>
            <a:off x="5743080" y="22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2"/>
          <p:cNvSpPr/>
          <p:nvPr/>
        </p:nvSpPr>
        <p:spPr>
          <a:xfrm>
            <a:off x="6412320" y="22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3"/>
          <p:cNvSpPr/>
          <p:nvPr/>
        </p:nvSpPr>
        <p:spPr>
          <a:xfrm>
            <a:off x="7083000" y="22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4"/>
          <p:cNvSpPr/>
          <p:nvPr/>
        </p:nvSpPr>
        <p:spPr>
          <a:xfrm>
            <a:off x="5072040" y="28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5"/>
          <p:cNvSpPr/>
          <p:nvPr/>
        </p:nvSpPr>
        <p:spPr>
          <a:xfrm>
            <a:off x="5742720" y="28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6"/>
          <p:cNvSpPr/>
          <p:nvPr/>
        </p:nvSpPr>
        <p:spPr>
          <a:xfrm>
            <a:off x="6411960" y="28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7"/>
          <p:cNvSpPr/>
          <p:nvPr/>
        </p:nvSpPr>
        <p:spPr>
          <a:xfrm>
            <a:off x="7082640" y="28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8"/>
          <p:cNvSpPr/>
          <p:nvPr/>
        </p:nvSpPr>
        <p:spPr>
          <a:xfrm>
            <a:off x="5071680" y="33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9"/>
          <p:cNvSpPr/>
          <p:nvPr/>
        </p:nvSpPr>
        <p:spPr>
          <a:xfrm>
            <a:off x="5742360" y="33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0"/>
          <p:cNvSpPr/>
          <p:nvPr/>
        </p:nvSpPr>
        <p:spPr>
          <a:xfrm>
            <a:off x="6411600" y="33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1"/>
          <p:cNvSpPr/>
          <p:nvPr/>
        </p:nvSpPr>
        <p:spPr>
          <a:xfrm>
            <a:off x="7082280" y="33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2"/>
          <p:cNvSpPr/>
          <p:nvPr/>
        </p:nvSpPr>
        <p:spPr>
          <a:xfrm>
            <a:off x="5071680" y="39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3"/>
          <p:cNvSpPr/>
          <p:nvPr/>
        </p:nvSpPr>
        <p:spPr>
          <a:xfrm>
            <a:off x="5742360" y="39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4"/>
          <p:cNvSpPr/>
          <p:nvPr/>
        </p:nvSpPr>
        <p:spPr>
          <a:xfrm>
            <a:off x="6411600" y="39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5"/>
          <p:cNvSpPr/>
          <p:nvPr/>
        </p:nvSpPr>
        <p:spPr>
          <a:xfrm>
            <a:off x="7082280" y="390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6"/>
          <p:cNvSpPr/>
          <p:nvPr/>
        </p:nvSpPr>
        <p:spPr>
          <a:xfrm>
            <a:off x="5072040" y="44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7"/>
          <p:cNvSpPr/>
          <p:nvPr/>
        </p:nvSpPr>
        <p:spPr>
          <a:xfrm>
            <a:off x="5742720" y="44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8"/>
          <p:cNvSpPr/>
          <p:nvPr/>
        </p:nvSpPr>
        <p:spPr>
          <a:xfrm>
            <a:off x="6411960" y="44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9"/>
          <p:cNvSpPr/>
          <p:nvPr/>
        </p:nvSpPr>
        <p:spPr>
          <a:xfrm>
            <a:off x="7082640" y="444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0"/>
          <p:cNvSpPr/>
          <p:nvPr/>
        </p:nvSpPr>
        <p:spPr>
          <a:xfrm>
            <a:off x="5071680" y="49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1"/>
          <p:cNvSpPr/>
          <p:nvPr/>
        </p:nvSpPr>
        <p:spPr>
          <a:xfrm>
            <a:off x="5742360" y="49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2"/>
          <p:cNvSpPr/>
          <p:nvPr/>
        </p:nvSpPr>
        <p:spPr>
          <a:xfrm>
            <a:off x="6411600" y="49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3"/>
          <p:cNvSpPr/>
          <p:nvPr/>
        </p:nvSpPr>
        <p:spPr>
          <a:xfrm>
            <a:off x="7082280" y="498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4"/>
          <p:cNvSpPr/>
          <p:nvPr/>
        </p:nvSpPr>
        <p:spPr>
          <a:xfrm>
            <a:off x="5071320" y="55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5"/>
          <p:cNvSpPr/>
          <p:nvPr/>
        </p:nvSpPr>
        <p:spPr>
          <a:xfrm>
            <a:off x="5742000" y="55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6"/>
          <p:cNvSpPr/>
          <p:nvPr/>
        </p:nvSpPr>
        <p:spPr>
          <a:xfrm>
            <a:off x="6411240" y="55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7"/>
          <p:cNvSpPr/>
          <p:nvPr/>
        </p:nvSpPr>
        <p:spPr>
          <a:xfrm>
            <a:off x="7081920" y="552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8"/>
          <p:cNvSpPr/>
          <p:nvPr/>
        </p:nvSpPr>
        <p:spPr>
          <a:xfrm>
            <a:off x="5070960" y="60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9"/>
          <p:cNvSpPr/>
          <p:nvPr/>
        </p:nvSpPr>
        <p:spPr>
          <a:xfrm>
            <a:off x="5741640" y="60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0"/>
          <p:cNvSpPr/>
          <p:nvPr/>
        </p:nvSpPr>
        <p:spPr>
          <a:xfrm>
            <a:off x="6410880" y="60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1"/>
          <p:cNvSpPr/>
          <p:nvPr/>
        </p:nvSpPr>
        <p:spPr>
          <a:xfrm>
            <a:off x="7081560" y="6068160"/>
            <a:ext cx="608760" cy="456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42"/>
          <p:cNvSpPr/>
          <p:nvPr/>
        </p:nvSpPr>
        <p:spPr>
          <a:xfrm>
            <a:off x="4572000" y="122472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43"/>
          <p:cNvSpPr/>
          <p:nvPr/>
        </p:nvSpPr>
        <p:spPr>
          <a:xfrm>
            <a:off x="4572000" y="380448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44"/>
          <p:cNvSpPr/>
          <p:nvPr/>
        </p:nvSpPr>
        <p:spPr>
          <a:xfrm flipV="1">
            <a:off x="4569120" y="1224720"/>
            <a:ext cx="360" cy="25797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5"/>
          <p:cNvSpPr/>
          <p:nvPr/>
        </p:nvSpPr>
        <p:spPr>
          <a:xfrm flipH="1">
            <a:off x="3657600" y="2471760"/>
            <a:ext cx="91440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6"/>
          <p:cNvSpPr/>
          <p:nvPr/>
        </p:nvSpPr>
        <p:spPr>
          <a:xfrm>
            <a:off x="4576680" y="392472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7"/>
          <p:cNvSpPr/>
          <p:nvPr/>
        </p:nvSpPr>
        <p:spPr>
          <a:xfrm>
            <a:off x="4576680" y="657648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8"/>
          <p:cNvSpPr/>
          <p:nvPr/>
        </p:nvSpPr>
        <p:spPr>
          <a:xfrm flipV="1">
            <a:off x="4573800" y="3924720"/>
            <a:ext cx="360" cy="26517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9"/>
          <p:cNvSpPr/>
          <p:nvPr/>
        </p:nvSpPr>
        <p:spPr>
          <a:xfrm flipH="1">
            <a:off x="3662280" y="5243760"/>
            <a:ext cx="91440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0"/>
          <p:cNvSpPr/>
          <p:nvPr/>
        </p:nvSpPr>
        <p:spPr>
          <a:xfrm>
            <a:off x="2011680" y="2047680"/>
            <a:ext cx="1497600" cy="842040"/>
          </a:xfrm>
          <a:custGeom>
            <a:avLst/>
            <a:gdLst/>
            <a:ahLst/>
            <a:rect l="l" t="t" r="r" b="b"/>
            <a:pathLst>
              <a:path w="4163" h="234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1950"/>
                </a:lnTo>
                <a:cubicBezTo>
                  <a:pt x="0" y="2145"/>
                  <a:pt x="195" y="2341"/>
                  <a:pt x="390" y="2341"/>
                </a:cubicBezTo>
                <a:lnTo>
                  <a:pt x="3771" y="2341"/>
                </a:lnTo>
                <a:cubicBezTo>
                  <a:pt x="3966" y="2341"/>
                  <a:pt x="4162" y="2145"/>
                  <a:pt x="4162" y="1950"/>
                </a:cubicBezTo>
                <a:lnTo>
                  <a:pt x="4162" y="390"/>
                </a:lnTo>
                <a:cubicBezTo>
                  <a:pt x="4162" y="195"/>
                  <a:pt x="3966" y="0"/>
                  <a:pt x="3771" y="0"/>
                </a:cubicBezTo>
                <a:lnTo>
                  <a:pt x="390" y="0"/>
                </a:lnTo>
              </a:path>
            </a:pathLst>
          </a:cu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1"/>
          <p:cNvSpPr/>
          <p:nvPr/>
        </p:nvSpPr>
        <p:spPr>
          <a:xfrm>
            <a:off x="2011680" y="4820040"/>
            <a:ext cx="1497600" cy="842040"/>
          </a:xfrm>
          <a:custGeom>
            <a:avLst/>
            <a:gdLst/>
            <a:ahLst/>
            <a:rect l="l" t="t" r="r" b="b"/>
            <a:pathLst>
              <a:path w="4163" h="234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1950"/>
                </a:lnTo>
                <a:cubicBezTo>
                  <a:pt x="0" y="2145"/>
                  <a:pt x="195" y="2341"/>
                  <a:pt x="390" y="2341"/>
                </a:cubicBezTo>
                <a:lnTo>
                  <a:pt x="3771" y="2341"/>
                </a:lnTo>
                <a:cubicBezTo>
                  <a:pt x="3966" y="2341"/>
                  <a:pt x="4162" y="2145"/>
                  <a:pt x="4162" y="1950"/>
                </a:cubicBezTo>
                <a:lnTo>
                  <a:pt x="4162" y="390"/>
                </a:lnTo>
                <a:cubicBezTo>
                  <a:pt x="4162" y="195"/>
                  <a:pt x="3966" y="0"/>
                  <a:pt x="3771" y="0"/>
                </a:cubicBezTo>
                <a:lnTo>
                  <a:pt x="390" y="0"/>
                </a:lnTo>
              </a:path>
            </a:pathLst>
          </a:cu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772400" y="2277000"/>
            <a:ext cx="1270800" cy="1270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 rot="10800000">
            <a:off x="9043200" y="5444640"/>
            <a:ext cx="1270800" cy="1270800"/>
          </a:xfrm>
          <a:prstGeom prst="rect">
            <a:avLst/>
          </a:prstGeom>
          <a:ln>
            <a:noFill/>
          </a:ln>
        </p:spPr>
      </p:pic>
      <p:sp>
        <p:nvSpPr>
          <p:cNvPr id="87" name="CustomShape 52"/>
          <p:cNvSpPr/>
          <p:nvPr/>
        </p:nvSpPr>
        <p:spPr>
          <a:xfrm>
            <a:off x="7691760" y="1463400"/>
            <a:ext cx="145224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3"/>
          <p:cNvSpPr/>
          <p:nvPr/>
        </p:nvSpPr>
        <p:spPr>
          <a:xfrm>
            <a:off x="7680960" y="5802480"/>
            <a:ext cx="146304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2018-11-16T05:01:53Z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