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619640" y="0"/>
            <a:ext cx="75207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1) 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396320" y="16628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5009760" y="16628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5621760" y="16628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6234840" y="16628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439596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500940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5621400" y="215676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623448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>
            <a:off x="4396320" y="26503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5009760" y="265032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5621760" y="265032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6234840" y="26503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439596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500940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5621400" y="31442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623448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439560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500904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562104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623412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4395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5009040" y="41317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5621040" y="41317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>
            <a:off x="6234120" y="41317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439596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500940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5621400" y="46256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623448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>
            <a:off x="439560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500904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562104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623412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439524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>
            <a:off x="500868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562068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623376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439488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500832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>
            <a:off x="562032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1"/>
          <p:cNvSpPr/>
          <p:nvPr/>
        </p:nvSpPr>
        <p:spPr>
          <a:xfrm>
            <a:off x="6233760" y="61070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2"/>
          <p:cNvSpPr/>
          <p:nvPr/>
        </p:nvSpPr>
        <p:spPr>
          <a:xfrm>
            <a:off x="3771000" y="16628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3"/>
          <p:cNvSpPr/>
          <p:nvPr/>
        </p:nvSpPr>
        <p:spPr>
          <a:xfrm>
            <a:off x="3771000" y="21567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>
            <a:off x="3771000" y="26503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5"/>
          <p:cNvSpPr/>
          <p:nvPr/>
        </p:nvSpPr>
        <p:spPr>
          <a:xfrm>
            <a:off x="3771000" y="31442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3771000" y="36381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>
            <a:off x="3771000" y="41317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3771000" y="46256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3771000" y="51195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0"/>
          <p:cNvSpPr/>
          <p:nvPr/>
        </p:nvSpPr>
        <p:spPr>
          <a:xfrm>
            <a:off x="3771000" y="56131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>
            <a:off x="3771000" y="61070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2"/>
          <p:cNvSpPr/>
          <p:nvPr/>
        </p:nvSpPr>
        <p:spPr>
          <a:xfrm>
            <a:off x="3221640" y="1047240"/>
            <a:ext cx="412056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B  C 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19640" y="0"/>
            <a:ext cx="75207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1) 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396320" y="16628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5009760" y="16628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5621760" y="16628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6234840" y="16628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>
            <a:off x="439596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500940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5621400" y="215676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623448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4396320" y="26503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5009760" y="265032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5621760" y="265032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>
            <a:off x="6234840" y="26503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4"/>
          <p:cNvSpPr/>
          <p:nvPr/>
        </p:nvSpPr>
        <p:spPr>
          <a:xfrm>
            <a:off x="439596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5"/>
          <p:cNvSpPr/>
          <p:nvPr/>
        </p:nvSpPr>
        <p:spPr>
          <a:xfrm>
            <a:off x="500940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6"/>
          <p:cNvSpPr/>
          <p:nvPr/>
        </p:nvSpPr>
        <p:spPr>
          <a:xfrm>
            <a:off x="5621400" y="31442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7"/>
          <p:cNvSpPr/>
          <p:nvPr/>
        </p:nvSpPr>
        <p:spPr>
          <a:xfrm>
            <a:off x="623448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8"/>
          <p:cNvSpPr/>
          <p:nvPr/>
        </p:nvSpPr>
        <p:spPr>
          <a:xfrm>
            <a:off x="439560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9"/>
          <p:cNvSpPr/>
          <p:nvPr/>
        </p:nvSpPr>
        <p:spPr>
          <a:xfrm>
            <a:off x="500904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0"/>
          <p:cNvSpPr/>
          <p:nvPr/>
        </p:nvSpPr>
        <p:spPr>
          <a:xfrm>
            <a:off x="562104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1"/>
          <p:cNvSpPr/>
          <p:nvPr/>
        </p:nvSpPr>
        <p:spPr>
          <a:xfrm>
            <a:off x="623412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2"/>
          <p:cNvSpPr/>
          <p:nvPr/>
        </p:nvSpPr>
        <p:spPr>
          <a:xfrm>
            <a:off x="4395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5621040" y="41317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4"/>
          <p:cNvSpPr/>
          <p:nvPr/>
        </p:nvSpPr>
        <p:spPr>
          <a:xfrm>
            <a:off x="6234120" y="41317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5"/>
          <p:cNvSpPr/>
          <p:nvPr/>
        </p:nvSpPr>
        <p:spPr>
          <a:xfrm>
            <a:off x="439596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6"/>
          <p:cNvSpPr/>
          <p:nvPr/>
        </p:nvSpPr>
        <p:spPr>
          <a:xfrm>
            <a:off x="500940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7"/>
          <p:cNvSpPr/>
          <p:nvPr/>
        </p:nvSpPr>
        <p:spPr>
          <a:xfrm>
            <a:off x="5621400" y="46256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8"/>
          <p:cNvSpPr/>
          <p:nvPr/>
        </p:nvSpPr>
        <p:spPr>
          <a:xfrm>
            <a:off x="623448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9"/>
          <p:cNvSpPr/>
          <p:nvPr/>
        </p:nvSpPr>
        <p:spPr>
          <a:xfrm>
            <a:off x="439560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0"/>
          <p:cNvSpPr/>
          <p:nvPr/>
        </p:nvSpPr>
        <p:spPr>
          <a:xfrm>
            <a:off x="500904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1"/>
          <p:cNvSpPr/>
          <p:nvPr/>
        </p:nvSpPr>
        <p:spPr>
          <a:xfrm>
            <a:off x="562104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2"/>
          <p:cNvSpPr/>
          <p:nvPr/>
        </p:nvSpPr>
        <p:spPr>
          <a:xfrm>
            <a:off x="623412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3"/>
          <p:cNvSpPr/>
          <p:nvPr/>
        </p:nvSpPr>
        <p:spPr>
          <a:xfrm>
            <a:off x="439524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4"/>
          <p:cNvSpPr/>
          <p:nvPr/>
        </p:nvSpPr>
        <p:spPr>
          <a:xfrm>
            <a:off x="500868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5"/>
          <p:cNvSpPr/>
          <p:nvPr/>
        </p:nvSpPr>
        <p:spPr>
          <a:xfrm>
            <a:off x="562068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6"/>
          <p:cNvSpPr/>
          <p:nvPr/>
        </p:nvSpPr>
        <p:spPr>
          <a:xfrm>
            <a:off x="623376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7"/>
          <p:cNvSpPr/>
          <p:nvPr/>
        </p:nvSpPr>
        <p:spPr>
          <a:xfrm>
            <a:off x="439488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8"/>
          <p:cNvSpPr/>
          <p:nvPr/>
        </p:nvSpPr>
        <p:spPr>
          <a:xfrm>
            <a:off x="500832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9"/>
          <p:cNvSpPr/>
          <p:nvPr/>
        </p:nvSpPr>
        <p:spPr>
          <a:xfrm>
            <a:off x="562032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0"/>
          <p:cNvSpPr/>
          <p:nvPr/>
        </p:nvSpPr>
        <p:spPr>
          <a:xfrm>
            <a:off x="6233760" y="61070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1"/>
          <p:cNvSpPr/>
          <p:nvPr/>
        </p:nvSpPr>
        <p:spPr>
          <a:xfrm>
            <a:off x="3771000" y="16628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2"/>
          <p:cNvSpPr/>
          <p:nvPr/>
        </p:nvSpPr>
        <p:spPr>
          <a:xfrm>
            <a:off x="3771000" y="21567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3"/>
          <p:cNvSpPr/>
          <p:nvPr/>
        </p:nvSpPr>
        <p:spPr>
          <a:xfrm>
            <a:off x="3771000" y="26503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4"/>
          <p:cNvSpPr/>
          <p:nvPr/>
        </p:nvSpPr>
        <p:spPr>
          <a:xfrm>
            <a:off x="3771000" y="31442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5"/>
          <p:cNvSpPr/>
          <p:nvPr/>
        </p:nvSpPr>
        <p:spPr>
          <a:xfrm>
            <a:off x="3771000" y="36381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6"/>
          <p:cNvSpPr/>
          <p:nvPr/>
        </p:nvSpPr>
        <p:spPr>
          <a:xfrm>
            <a:off x="3771000" y="41317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7"/>
          <p:cNvSpPr/>
          <p:nvPr/>
        </p:nvSpPr>
        <p:spPr>
          <a:xfrm>
            <a:off x="3771000" y="46256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8"/>
          <p:cNvSpPr/>
          <p:nvPr/>
        </p:nvSpPr>
        <p:spPr>
          <a:xfrm>
            <a:off x="3771000" y="51195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9"/>
          <p:cNvSpPr/>
          <p:nvPr/>
        </p:nvSpPr>
        <p:spPr>
          <a:xfrm>
            <a:off x="3771000" y="56131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0"/>
          <p:cNvSpPr/>
          <p:nvPr/>
        </p:nvSpPr>
        <p:spPr>
          <a:xfrm>
            <a:off x="3771000" y="61070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1"/>
          <p:cNvSpPr/>
          <p:nvPr/>
        </p:nvSpPr>
        <p:spPr>
          <a:xfrm>
            <a:off x="3221640" y="1047240"/>
            <a:ext cx="412056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B  C 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2"/>
          <p:cNvSpPr/>
          <p:nvPr/>
        </p:nvSpPr>
        <p:spPr>
          <a:xfrm>
            <a:off x="5007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19640" y="0"/>
            <a:ext cx="75207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1) 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396320" y="16628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5009760" y="16628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5621760" y="16628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6234840" y="16628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39596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7"/>
          <p:cNvSpPr/>
          <p:nvPr/>
        </p:nvSpPr>
        <p:spPr>
          <a:xfrm>
            <a:off x="500940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5621400" y="215676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9"/>
          <p:cNvSpPr/>
          <p:nvPr/>
        </p:nvSpPr>
        <p:spPr>
          <a:xfrm>
            <a:off x="623448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4396320" y="26503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1"/>
          <p:cNvSpPr/>
          <p:nvPr/>
        </p:nvSpPr>
        <p:spPr>
          <a:xfrm>
            <a:off x="5009760" y="265032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5621760" y="265032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3"/>
          <p:cNvSpPr/>
          <p:nvPr/>
        </p:nvSpPr>
        <p:spPr>
          <a:xfrm>
            <a:off x="6234840" y="26503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4"/>
          <p:cNvSpPr/>
          <p:nvPr/>
        </p:nvSpPr>
        <p:spPr>
          <a:xfrm>
            <a:off x="439596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"/>
          <p:cNvSpPr/>
          <p:nvPr/>
        </p:nvSpPr>
        <p:spPr>
          <a:xfrm>
            <a:off x="500940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6"/>
          <p:cNvSpPr/>
          <p:nvPr/>
        </p:nvSpPr>
        <p:spPr>
          <a:xfrm>
            <a:off x="5621400" y="31442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7"/>
          <p:cNvSpPr/>
          <p:nvPr/>
        </p:nvSpPr>
        <p:spPr>
          <a:xfrm>
            <a:off x="623448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439560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9"/>
          <p:cNvSpPr/>
          <p:nvPr/>
        </p:nvSpPr>
        <p:spPr>
          <a:xfrm>
            <a:off x="500904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0"/>
          <p:cNvSpPr/>
          <p:nvPr/>
        </p:nvSpPr>
        <p:spPr>
          <a:xfrm>
            <a:off x="562104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1"/>
          <p:cNvSpPr/>
          <p:nvPr/>
        </p:nvSpPr>
        <p:spPr>
          <a:xfrm>
            <a:off x="623412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2"/>
          <p:cNvSpPr/>
          <p:nvPr/>
        </p:nvSpPr>
        <p:spPr>
          <a:xfrm>
            <a:off x="5007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34120" y="41317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4"/>
          <p:cNvSpPr/>
          <p:nvPr/>
        </p:nvSpPr>
        <p:spPr>
          <a:xfrm>
            <a:off x="439596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5"/>
          <p:cNvSpPr/>
          <p:nvPr/>
        </p:nvSpPr>
        <p:spPr>
          <a:xfrm>
            <a:off x="500940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6"/>
          <p:cNvSpPr/>
          <p:nvPr/>
        </p:nvSpPr>
        <p:spPr>
          <a:xfrm>
            <a:off x="5621400" y="46256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7"/>
          <p:cNvSpPr/>
          <p:nvPr/>
        </p:nvSpPr>
        <p:spPr>
          <a:xfrm>
            <a:off x="623448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8"/>
          <p:cNvSpPr/>
          <p:nvPr/>
        </p:nvSpPr>
        <p:spPr>
          <a:xfrm>
            <a:off x="439560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9"/>
          <p:cNvSpPr/>
          <p:nvPr/>
        </p:nvSpPr>
        <p:spPr>
          <a:xfrm>
            <a:off x="500904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0"/>
          <p:cNvSpPr/>
          <p:nvPr/>
        </p:nvSpPr>
        <p:spPr>
          <a:xfrm>
            <a:off x="562104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1"/>
          <p:cNvSpPr/>
          <p:nvPr/>
        </p:nvSpPr>
        <p:spPr>
          <a:xfrm>
            <a:off x="623412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2"/>
          <p:cNvSpPr/>
          <p:nvPr/>
        </p:nvSpPr>
        <p:spPr>
          <a:xfrm>
            <a:off x="439524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3"/>
          <p:cNvSpPr/>
          <p:nvPr/>
        </p:nvSpPr>
        <p:spPr>
          <a:xfrm>
            <a:off x="500868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4"/>
          <p:cNvSpPr/>
          <p:nvPr/>
        </p:nvSpPr>
        <p:spPr>
          <a:xfrm>
            <a:off x="562068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5"/>
          <p:cNvSpPr/>
          <p:nvPr/>
        </p:nvSpPr>
        <p:spPr>
          <a:xfrm>
            <a:off x="623376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6"/>
          <p:cNvSpPr/>
          <p:nvPr/>
        </p:nvSpPr>
        <p:spPr>
          <a:xfrm>
            <a:off x="439488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7"/>
          <p:cNvSpPr/>
          <p:nvPr/>
        </p:nvSpPr>
        <p:spPr>
          <a:xfrm>
            <a:off x="500832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8"/>
          <p:cNvSpPr/>
          <p:nvPr/>
        </p:nvSpPr>
        <p:spPr>
          <a:xfrm>
            <a:off x="562032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9"/>
          <p:cNvSpPr/>
          <p:nvPr/>
        </p:nvSpPr>
        <p:spPr>
          <a:xfrm>
            <a:off x="6233760" y="61070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0"/>
          <p:cNvSpPr/>
          <p:nvPr/>
        </p:nvSpPr>
        <p:spPr>
          <a:xfrm>
            <a:off x="3771000" y="16628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1"/>
          <p:cNvSpPr/>
          <p:nvPr/>
        </p:nvSpPr>
        <p:spPr>
          <a:xfrm>
            <a:off x="3771000" y="21567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2"/>
          <p:cNvSpPr/>
          <p:nvPr/>
        </p:nvSpPr>
        <p:spPr>
          <a:xfrm>
            <a:off x="3771000" y="26503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3"/>
          <p:cNvSpPr/>
          <p:nvPr/>
        </p:nvSpPr>
        <p:spPr>
          <a:xfrm>
            <a:off x="3771000" y="31442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4"/>
          <p:cNvSpPr/>
          <p:nvPr/>
        </p:nvSpPr>
        <p:spPr>
          <a:xfrm>
            <a:off x="3771000" y="36381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5"/>
          <p:cNvSpPr/>
          <p:nvPr/>
        </p:nvSpPr>
        <p:spPr>
          <a:xfrm>
            <a:off x="3771000" y="41317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6"/>
          <p:cNvSpPr/>
          <p:nvPr/>
        </p:nvSpPr>
        <p:spPr>
          <a:xfrm>
            <a:off x="3771000" y="46256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7"/>
          <p:cNvSpPr/>
          <p:nvPr/>
        </p:nvSpPr>
        <p:spPr>
          <a:xfrm>
            <a:off x="3771000" y="51195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8"/>
          <p:cNvSpPr/>
          <p:nvPr/>
        </p:nvSpPr>
        <p:spPr>
          <a:xfrm>
            <a:off x="3771000" y="56131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9"/>
          <p:cNvSpPr/>
          <p:nvPr/>
        </p:nvSpPr>
        <p:spPr>
          <a:xfrm>
            <a:off x="3771000" y="61070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0"/>
          <p:cNvSpPr/>
          <p:nvPr/>
        </p:nvSpPr>
        <p:spPr>
          <a:xfrm>
            <a:off x="3221640" y="1047240"/>
            <a:ext cx="412056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B  C 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1"/>
          <p:cNvSpPr/>
          <p:nvPr/>
        </p:nvSpPr>
        <p:spPr>
          <a:xfrm>
            <a:off x="5619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2"/>
          <p:cNvSpPr/>
          <p:nvPr/>
        </p:nvSpPr>
        <p:spPr>
          <a:xfrm>
            <a:off x="4395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619640" y="0"/>
            <a:ext cx="752076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1) 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396320" y="16628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5009760" y="16628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5621760" y="16628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>
            <a:off x="6234840" y="16628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"/>
          <p:cNvSpPr/>
          <p:nvPr/>
        </p:nvSpPr>
        <p:spPr>
          <a:xfrm>
            <a:off x="439596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"/>
          <p:cNvSpPr/>
          <p:nvPr/>
        </p:nvSpPr>
        <p:spPr>
          <a:xfrm>
            <a:off x="500940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8"/>
          <p:cNvSpPr/>
          <p:nvPr/>
        </p:nvSpPr>
        <p:spPr>
          <a:xfrm>
            <a:off x="5621400" y="215676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>
            <a:off x="6234480" y="21567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0"/>
          <p:cNvSpPr/>
          <p:nvPr/>
        </p:nvSpPr>
        <p:spPr>
          <a:xfrm>
            <a:off x="4396320" y="26503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1"/>
          <p:cNvSpPr/>
          <p:nvPr/>
        </p:nvSpPr>
        <p:spPr>
          <a:xfrm>
            <a:off x="5009760" y="265032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2"/>
          <p:cNvSpPr/>
          <p:nvPr/>
        </p:nvSpPr>
        <p:spPr>
          <a:xfrm>
            <a:off x="5621760" y="265032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3"/>
          <p:cNvSpPr/>
          <p:nvPr/>
        </p:nvSpPr>
        <p:spPr>
          <a:xfrm>
            <a:off x="6234840" y="26503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4"/>
          <p:cNvSpPr/>
          <p:nvPr/>
        </p:nvSpPr>
        <p:spPr>
          <a:xfrm>
            <a:off x="439596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5"/>
          <p:cNvSpPr/>
          <p:nvPr/>
        </p:nvSpPr>
        <p:spPr>
          <a:xfrm>
            <a:off x="500940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6"/>
          <p:cNvSpPr/>
          <p:nvPr/>
        </p:nvSpPr>
        <p:spPr>
          <a:xfrm>
            <a:off x="5621400" y="31442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7"/>
          <p:cNvSpPr/>
          <p:nvPr/>
        </p:nvSpPr>
        <p:spPr>
          <a:xfrm>
            <a:off x="6234480" y="31442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8"/>
          <p:cNvSpPr/>
          <p:nvPr/>
        </p:nvSpPr>
        <p:spPr>
          <a:xfrm>
            <a:off x="439560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9"/>
          <p:cNvSpPr/>
          <p:nvPr/>
        </p:nvSpPr>
        <p:spPr>
          <a:xfrm>
            <a:off x="500904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0"/>
          <p:cNvSpPr/>
          <p:nvPr/>
        </p:nvSpPr>
        <p:spPr>
          <a:xfrm>
            <a:off x="562104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1"/>
          <p:cNvSpPr/>
          <p:nvPr/>
        </p:nvSpPr>
        <p:spPr>
          <a:xfrm>
            <a:off x="6234120" y="36381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2"/>
          <p:cNvSpPr/>
          <p:nvPr/>
        </p:nvSpPr>
        <p:spPr>
          <a:xfrm>
            <a:off x="5619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3"/>
          <p:cNvSpPr/>
          <p:nvPr/>
        </p:nvSpPr>
        <p:spPr>
          <a:xfrm>
            <a:off x="439596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4"/>
          <p:cNvSpPr/>
          <p:nvPr/>
        </p:nvSpPr>
        <p:spPr>
          <a:xfrm>
            <a:off x="500940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5"/>
          <p:cNvSpPr/>
          <p:nvPr/>
        </p:nvSpPr>
        <p:spPr>
          <a:xfrm>
            <a:off x="5621400" y="46256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6"/>
          <p:cNvSpPr/>
          <p:nvPr/>
        </p:nvSpPr>
        <p:spPr>
          <a:xfrm>
            <a:off x="6234480" y="46256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7"/>
          <p:cNvSpPr/>
          <p:nvPr/>
        </p:nvSpPr>
        <p:spPr>
          <a:xfrm>
            <a:off x="439560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8"/>
          <p:cNvSpPr/>
          <p:nvPr/>
        </p:nvSpPr>
        <p:spPr>
          <a:xfrm>
            <a:off x="500904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9"/>
          <p:cNvSpPr/>
          <p:nvPr/>
        </p:nvSpPr>
        <p:spPr>
          <a:xfrm>
            <a:off x="562104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0"/>
          <p:cNvSpPr/>
          <p:nvPr/>
        </p:nvSpPr>
        <p:spPr>
          <a:xfrm>
            <a:off x="6234120" y="511956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1"/>
          <p:cNvSpPr/>
          <p:nvPr/>
        </p:nvSpPr>
        <p:spPr>
          <a:xfrm>
            <a:off x="439524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2"/>
          <p:cNvSpPr/>
          <p:nvPr/>
        </p:nvSpPr>
        <p:spPr>
          <a:xfrm>
            <a:off x="500868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3"/>
          <p:cNvSpPr/>
          <p:nvPr/>
        </p:nvSpPr>
        <p:spPr>
          <a:xfrm>
            <a:off x="562068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4"/>
          <p:cNvSpPr/>
          <p:nvPr/>
        </p:nvSpPr>
        <p:spPr>
          <a:xfrm>
            <a:off x="6233760" y="561312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5"/>
          <p:cNvSpPr/>
          <p:nvPr/>
        </p:nvSpPr>
        <p:spPr>
          <a:xfrm>
            <a:off x="439488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6"/>
          <p:cNvSpPr/>
          <p:nvPr/>
        </p:nvSpPr>
        <p:spPr>
          <a:xfrm>
            <a:off x="500832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7"/>
          <p:cNvSpPr/>
          <p:nvPr/>
        </p:nvSpPr>
        <p:spPr>
          <a:xfrm>
            <a:off x="5620320" y="6107040"/>
            <a:ext cx="55476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8"/>
          <p:cNvSpPr/>
          <p:nvPr/>
        </p:nvSpPr>
        <p:spPr>
          <a:xfrm>
            <a:off x="6233760" y="6107040"/>
            <a:ext cx="554400" cy="4154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9"/>
          <p:cNvSpPr/>
          <p:nvPr/>
        </p:nvSpPr>
        <p:spPr>
          <a:xfrm>
            <a:off x="3771000" y="16628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0"/>
          <p:cNvSpPr/>
          <p:nvPr/>
        </p:nvSpPr>
        <p:spPr>
          <a:xfrm>
            <a:off x="3771000" y="21567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1"/>
          <p:cNvSpPr/>
          <p:nvPr/>
        </p:nvSpPr>
        <p:spPr>
          <a:xfrm>
            <a:off x="3771000" y="26503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2"/>
          <p:cNvSpPr/>
          <p:nvPr/>
        </p:nvSpPr>
        <p:spPr>
          <a:xfrm>
            <a:off x="3771000" y="31442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3"/>
          <p:cNvSpPr/>
          <p:nvPr/>
        </p:nvSpPr>
        <p:spPr>
          <a:xfrm>
            <a:off x="3771000" y="36381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4"/>
          <p:cNvSpPr/>
          <p:nvPr/>
        </p:nvSpPr>
        <p:spPr>
          <a:xfrm>
            <a:off x="3771000" y="41317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5"/>
          <p:cNvSpPr/>
          <p:nvPr/>
        </p:nvSpPr>
        <p:spPr>
          <a:xfrm>
            <a:off x="3771000" y="46256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6"/>
          <p:cNvSpPr/>
          <p:nvPr/>
        </p:nvSpPr>
        <p:spPr>
          <a:xfrm>
            <a:off x="3771000" y="511956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7"/>
          <p:cNvSpPr/>
          <p:nvPr/>
        </p:nvSpPr>
        <p:spPr>
          <a:xfrm>
            <a:off x="3771000" y="561312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8"/>
          <p:cNvSpPr/>
          <p:nvPr/>
        </p:nvSpPr>
        <p:spPr>
          <a:xfrm>
            <a:off x="3771000" y="6107040"/>
            <a:ext cx="55440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9"/>
          <p:cNvSpPr/>
          <p:nvPr/>
        </p:nvSpPr>
        <p:spPr>
          <a:xfrm>
            <a:off x="3221640" y="1047240"/>
            <a:ext cx="4120560" cy="41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B  C 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50"/>
          <p:cNvSpPr/>
          <p:nvPr/>
        </p:nvSpPr>
        <p:spPr>
          <a:xfrm>
            <a:off x="6231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51"/>
          <p:cNvSpPr/>
          <p:nvPr/>
        </p:nvSpPr>
        <p:spPr>
          <a:xfrm>
            <a:off x="5007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52"/>
          <p:cNvSpPr/>
          <p:nvPr/>
        </p:nvSpPr>
        <p:spPr>
          <a:xfrm>
            <a:off x="4395600" y="4131720"/>
            <a:ext cx="554760" cy="4154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2018-11-16T05:27:16Z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