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619640" y="0"/>
            <a:ext cx="751788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– 4) 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4396320" y="16628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5009760" y="166284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"/>
          <p:cNvSpPr/>
          <p:nvPr/>
        </p:nvSpPr>
        <p:spPr>
          <a:xfrm>
            <a:off x="5621760" y="166284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5"/>
          <p:cNvSpPr/>
          <p:nvPr/>
        </p:nvSpPr>
        <p:spPr>
          <a:xfrm>
            <a:off x="6234840" y="16628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6"/>
          <p:cNvSpPr/>
          <p:nvPr/>
        </p:nvSpPr>
        <p:spPr>
          <a:xfrm>
            <a:off x="4395960" y="21567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7"/>
          <p:cNvSpPr/>
          <p:nvPr/>
        </p:nvSpPr>
        <p:spPr>
          <a:xfrm>
            <a:off x="5009400" y="21567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8"/>
          <p:cNvSpPr/>
          <p:nvPr/>
        </p:nvSpPr>
        <p:spPr>
          <a:xfrm>
            <a:off x="5621400" y="215676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9"/>
          <p:cNvSpPr/>
          <p:nvPr/>
        </p:nvSpPr>
        <p:spPr>
          <a:xfrm>
            <a:off x="6234480" y="21567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10"/>
          <p:cNvSpPr/>
          <p:nvPr/>
        </p:nvSpPr>
        <p:spPr>
          <a:xfrm>
            <a:off x="4396320" y="26503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11"/>
          <p:cNvSpPr/>
          <p:nvPr/>
        </p:nvSpPr>
        <p:spPr>
          <a:xfrm>
            <a:off x="5009760" y="265032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2"/>
          <p:cNvSpPr/>
          <p:nvPr/>
        </p:nvSpPr>
        <p:spPr>
          <a:xfrm>
            <a:off x="5621760" y="265032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3"/>
          <p:cNvSpPr/>
          <p:nvPr/>
        </p:nvSpPr>
        <p:spPr>
          <a:xfrm>
            <a:off x="6234840" y="26503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4"/>
          <p:cNvSpPr/>
          <p:nvPr/>
        </p:nvSpPr>
        <p:spPr>
          <a:xfrm>
            <a:off x="4395960" y="31442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5"/>
          <p:cNvSpPr/>
          <p:nvPr/>
        </p:nvSpPr>
        <p:spPr>
          <a:xfrm>
            <a:off x="5009400" y="31442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6"/>
          <p:cNvSpPr/>
          <p:nvPr/>
        </p:nvSpPr>
        <p:spPr>
          <a:xfrm>
            <a:off x="5621400" y="314424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7"/>
          <p:cNvSpPr/>
          <p:nvPr/>
        </p:nvSpPr>
        <p:spPr>
          <a:xfrm>
            <a:off x="6234480" y="31442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8"/>
          <p:cNvSpPr/>
          <p:nvPr/>
        </p:nvSpPr>
        <p:spPr>
          <a:xfrm>
            <a:off x="4395600" y="36381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9"/>
          <p:cNvSpPr/>
          <p:nvPr/>
        </p:nvSpPr>
        <p:spPr>
          <a:xfrm>
            <a:off x="5009040" y="36381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0"/>
          <p:cNvSpPr/>
          <p:nvPr/>
        </p:nvSpPr>
        <p:spPr>
          <a:xfrm>
            <a:off x="5621040" y="36381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1"/>
          <p:cNvSpPr/>
          <p:nvPr/>
        </p:nvSpPr>
        <p:spPr>
          <a:xfrm>
            <a:off x="6234120" y="36381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2"/>
          <p:cNvSpPr/>
          <p:nvPr/>
        </p:nvSpPr>
        <p:spPr>
          <a:xfrm>
            <a:off x="5619600" y="4131720"/>
            <a:ext cx="55188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3"/>
          <p:cNvSpPr/>
          <p:nvPr/>
        </p:nvSpPr>
        <p:spPr>
          <a:xfrm>
            <a:off x="4395960" y="46256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4"/>
          <p:cNvSpPr/>
          <p:nvPr/>
        </p:nvSpPr>
        <p:spPr>
          <a:xfrm>
            <a:off x="5009400" y="46256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5"/>
          <p:cNvSpPr/>
          <p:nvPr/>
        </p:nvSpPr>
        <p:spPr>
          <a:xfrm>
            <a:off x="5621400" y="462564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6"/>
          <p:cNvSpPr/>
          <p:nvPr/>
        </p:nvSpPr>
        <p:spPr>
          <a:xfrm>
            <a:off x="6234480" y="46256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7"/>
          <p:cNvSpPr/>
          <p:nvPr/>
        </p:nvSpPr>
        <p:spPr>
          <a:xfrm>
            <a:off x="439560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8"/>
          <p:cNvSpPr/>
          <p:nvPr/>
        </p:nvSpPr>
        <p:spPr>
          <a:xfrm>
            <a:off x="500904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9"/>
          <p:cNvSpPr/>
          <p:nvPr/>
        </p:nvSpPr>
        <p:spPr>
          <a:xfrm>
            <a:off x="562104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0"/>
          <p:cNvSpPr/>
          <p:nvPr/>
        </p:nvSpPr>
        <p:spPr>
          <a:xfrm>
            <a:off x="623412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1"/>
          <p:cNvSpPr/>
          <p:nvPr/>
        </p:nvSpPr>
        <p:spPr>
          <a:xfrm>
            <a:off x="439524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2"/>
          <p:cNvSpPr/>
          <p:nvPr/>
        </p:nvSpPr>
        <p:spPr>
          <a:xfrm>
            <a:off x="500868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3"/>
          <p:cNvSpPr/>
          <p:nvPr/>
        </p:nvSpPr>
        <p:spPr>
          <a:xfrm>
            <a:off x="562068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4"/>
          <p:cNvSpPr/>
          <p:nvPr/>
        </p:nvSpPr>
        <p:spPr>
          <a:xfrm>
            <a:off x="623376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5"/>
          <p:cNvSpPr/>
          <p:nvPr/>
        </p:nvSpPr>
        <p:spPr>
          <a:xfrm>
            <a:off x="4394880" y="61070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6"/>
          <p:cNvSpPr/>
          <p:nvPr/>
        </p:nvSpPr>
        <p:spPr>
          <a:xfrm>
            <a:off x="5008320" y="61070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7"/>
          <p:cNvSpPr/>
          <p:nvPr/>
        </p:nvSpPr>
        <p:spPr>
          <a:xfrm>
            <a:off x="5620320" y="61070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8"/>
          <p:cNvSpPr/>
          <p:nvPr/>
        </p:nvSpPr>
        <p:spPr>
          <a:xfrm>
            <a:off x="6233760" y="610704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9"/>
          <p:cNvSpPr/>
          <p:nvPr/>
        </p:nvSpPr>
        <p:spPr>
          <a:xfrm>
            <a:off x="3771000" y="16628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0"/>
          <p:cNvSpPr/>
          <p:nvPr/>
        </p:nvSpPr>
        <p:spPr>
          <a:xfrm>
            <a:off x="3771000" y="215676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41"/>
          <p:cNvSpPr/>
          <p:nvPr/>
        </p:nvSpPr>
        <p:spPr>
          <a:xfrm>
            <a:off x="3771000" y="265032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2"/>
          <p:cNvSpPr/>
          <p:nvPr/>
        </p:nvSpPr>
        <p:spPr>
          <a:xfrm>
            <a:off x="3771000" y="31442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3"/>
          <p:cNvSpPr/>
          <p:nvPr/>
        </p:nvSpPr>
        <p:spPr>
          <a:xfrm>
            <a:off x="3771000" y="363816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4"/>
          <p:cNvSpPr/>
          <p:nvPr/>
        </p:nvSpPr>
        <p:spPr>
          <a:xfrm>
            <a:off x="3771000" y="413172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5"/>
          <p:cNvSpPr/>
          <p:nvPr/>
        </p:nvSpPr>
        <p:spPr>
          <a:xfrm>
            <a:off x="3771000" y="46256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6"/>
          <p:cNvSpPr/>
          <p:nvPr/>
        </p:nvSpPr>
        <p:spPr>
          <a:xfrm>
            <a:off x="3771000" y="511956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7"/>
          <p:cNvSpPr/>
          <p:nvPr/>
        </p:nvSpPr>
        <p:spPr>
          <a:xfrm>
            <a:off x="3771000" y="561312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8"/>
          <p:cNvSpPr/>
          <p:nvPr/>
        </p:nvSpPr>
        <p:spPr>
          <a:xfrm>
            <a:off x="3771000" y="61070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9"/>
          <p:cNvSpPr/>
          <p:nvPr/>
        </p:nvSpPr>
        <p:spPr>
          <a:xfrm>
            <a:off x="3221640" y="1047240"/>
            <a:ext cx="411768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0"/>
          <p:cNvSpPr/>
          <p:nvPr/>
        </p:nvSpPr>
        <p:spPr>
          <a:xfrm>
            <a:off x="6231600" y="4131720"/>
            <a:ext cx="55188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1"/>
          <p:cNvSpPr/>
          <p:nvPr/>
        </p:nvSpPr>
        <p:spPr>
          <a:xfrm>
            <a:off x="5007600" y="4131720"/>
            <a:ext cx="55188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2"/>
          <p:cNvSpPr/>
          <p:nvPr/>
        </p:nvSpPr>
        <p:spPr>
          <a:xfrm>
            <a:off x="4395600" y="4131720"/>
            <a:ext cx="55188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3"/>
          <p:cNvSpPr/>
          <p:nvPr/>
        </p:nvSpPr>
        <p:spPr>
          <a:xfrm>
            <a:off x="8393760" y="6114960"/>
            <a:ext cx="55152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4"/>
          <p:cNvSpPr/>
          <p:nvPr/>
        </p:nvSpPr>
        <p:spPr>
          <a:xfrm>
            <a:off x="8393760" y="5610960"/>
            <a:ext cx="551520" cy="41256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5"/>
          <p:cNvSpPr/>
          <p:nvPr/>
        </p:nvSpPr>
        <p:spPr>
          <a:xfrm>
            <a:off x="8393760" y="5122800"/>
            <a:ext cx="551520" cy="412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6"/>
          <p:cNvSpPr/>
          <p:nvPr/>
        </p:nvSpPr>
        <p:spPr>
          <a:xfrm>
            <a:off x="8393760" y="4618800"/>
            <a:ext cx="551520" cy="4125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7"/>
          <p:cNvSpPr/>
          <p:nvPr/>
        </p:nvSpPr>
        <p:spPr>
          <a:xfrm>
            <a:off x="8394120" y="41342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8"/>
          <p:cNvSpPr/>
          <p:nvPr/>
        </p:nvSpPr>
        <p:spPr>
          <a:xfrm>
            <a:off x="9473760" y="6114960"/>
            <a:ext cx="131220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9"/>
          <p:cNvSpPr/>
          <p:nvPr/>
        </p:nvSpPr>
        <p:spPr>
          <a:xfrm>
            <a:off x="9473760" y="5610960"/>
            <a:ext cx="1312200" cy="41256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Green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60"/>
          <p:cNvSpPr/>
          <p:nvPr/>
        </p:nvSpPr>
        <p:spPr>
          <a:xfrm>
            <a:off x="9473760" y="5122800"/>
            <a:ext cx="1312200" cy="412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61"/>
          <p:cNvSpPr/>
          <p:nvPr/>
        </p:nvSpPr>
        <p:spPr>
          <a:xfrm>
            <a:off x="9473760" y="4618800"/>
            <a:ext cx="1312200" cy="4125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Orange2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62"/>
          <p:cNvSpPr/>
          <p:nvPr/>
        </p:nvSpPr>
        <p:spPr>
          <a:xfrm>
            <a:off x="9474480" y="4134240"/>
            <a:ext cx="13132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619640" y="0"/>
            <a:ext cx="751788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– 4) 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396320" y="16628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5009760" y="166284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5621760" y="166284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5"/>
          <p:cNvSpPr/>
          <p:nvPr/>
        </p:nvSpPr>
        <p:spPr>
          <a:xfrm>
            <a:off x="6234840" y="16628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"/>
          <p:cNvSpPr/>
          <p:nvPr/>
        </p:nvSpPr>
        <p:spPr>
          <a:xfrm>
            <a:off x="4395960" y="21567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7"/>
          <p:cNvSpPr/>
          <p:nvPr/>
        </p:nvSpPr>
        <p:spPr>
          <a:xfrm>
            <a:off x="5009400" y="21567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8"/>
          <p:cNvSpPr/>
          <p:nvPr/>
        </p:nvSpPr>
        <p:spPr>
          <a:xfrm>
            <a:off x="5621400" y="215676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9"/>
          <p:cNvSpPr/>
          <p:nvPr/>
        </p:nvSpPr>
        <p:spPr>
          <a:xfrm>
            <a:off x="6234480" y="21567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"/>
          <p:cNvSpPr/>
          <p:nvPr/>
        </p:nvSpPr>
        <p:spPr>
          <a:xfrm>
            <a:off x="4396320" y="26503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1"/>
          <p:cNvSpPr/>
          <p:nvPr/>
        </p:nvSpPr>
        <p:spPr>
          <a:xfrm>
            <a:off x="5009760" y="265032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2"/>
          <p:cNvSpPr/>
          <p:nvPr/>
        </p:nvSpPr>
        <p:spPr>
          <a:xfrm>
            <a:off x="5621760" y="265032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3"/>
          <p:cNvSpPr/>
          <p:nvPr/>
        </p:nvSpPr>
        <p:spPr>
          <a:xfrm>
            <a:off x="6234840" y="26503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4"/>
          <p:cNvSpPr/>
          <p:nvPr/>
        </p:nvSpPr>
        <p:spPr>
          <a:xfrm>
            <a:off x="4395960" y="31442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5"/>
          <p:cNvSpPr/>
          <p:nvPr/>
        </p:nvSpPr>
        <p:spPr>
          <a:xfrm>
            <a:off x="5009400" y="31442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6"/>
          <p:cNvSpPr/>
          <p:nvPr/>
        </p:nvSpPr>
        <p:spPr>
          <a:xfrm>
            <a:off x="5621400" y="314424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7"/>
          <p:cNvSpPr/>
          <p:nvPr/>
        </p:nvSpPr>
        <p:spPr>
          <a:xfrm>
            <a:off x="6234480" y="31442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8"/>
          <p:cNvSpPr/>
          <p:nvPr/>
        </p:nvSpPr>
        <p:spPr>
          <a:xfrm>
            <a:off x="4395600" y="36381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9"/>
          <p:cNvSpPr/>
          <p:nvPr/>
        </p:nvSpPr>
        <p:spPr>
          <a:xfrm>
            <a:off x="5009040" y="36381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0"/>
          <p:cNvSpPr/>
          <p:nvPr/>
        </p:nvSpPr>
        <p:spPr>
          <a:xfrm>
            <a:off x="5621040" y="36381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1"/>
          <p:cNvSpPr/>
          <p:nvPr/>
        </p:nvSpPr>
        <p:spPr>
          <a:xfrm>
            <a:off x="6234120" y="36381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2"/>
          <p:cNvSpPr/>
          <p:nvPr/>
        </p:nvSpPr>
        <p:spPr>
          <a:xfrm>
            <a:off x="5619600" y="4131720"/>
            <a:ext cx="55188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3"/>
          <p:cNvSpPr/>
          <p:nvPr/>
        </p:nvSpPr>
        <p:spPr>
          <a:xfrm>
            <a:off x="5009400" y="46256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4"/>
          <p:cNvSpPr/>
          <p:nvPr/>
        </p:nvSpPr>
        <p:spPr>
          <a:xfrm>
            <a:off x="5621400" y="462564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5"/>
          <p:cNvSpPr/>
          <p:nvPr/>
        </p:nvSpPr>
        <p:spPr>
          <a:xfrm>
            <a:off x="6234480" y="46256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6"/>
          <p:cNvSpPr/>
          <p:nvPr/>
        </p:nvSpPr>
        <p:spPr>
          <a:xfrm>
            <a:off x="439560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7"/>
          <p:cNvSpPr/>
          <p:nvPr/>
        </p:nvSpPr>
        <p:spPr>
          <a:xfrm>
            <a:off x="500904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8"/>
          <p:cNvSpPr/>
          <p:nvPr/>
        </p:nvSpPr>
        <p:spPr>
          <a:xfrm>
            <a:off x="562104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9"/>
          <p:cNvSpPr/>
          <p:nvPr/>
        </p:nvSpPr>
        <p:spPr>
          <a:xfrm>
            <a:off x="623412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0"/>
          <p:cNvSpPr/>
          <p:nvPr/>
        </p:nvSpPr>
        <p:spPr>
          <a:xfrm>
            <a:off x="439524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1"/>
          <p:cNvSpPr/>
          <p:nvPr/>
        </p:nvSpPr>
        <p:spPr>
          <a:xfrm>
            <a:off x="500868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2"/>
          <p:cNvSpPr/>
          <p:nvPr/>
        </p:nvSpPr>
        <p:spPr>
          <a:xfrm>
            <a:off x="562068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3"/>
          <p:cNvSpPr/>
          <p:nvPr/>
        </p:nvSpPr>
        <p:spPr>
          <a:xfrm>
            <a:off x="623376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4"/>
          <p:cNvSpPr/>
          <p:nvPr/>
        </p:nvSpPr>
        <p:spPr>
          <a:xfrm>
            <a:off x="4394880" y="61070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5"/>
          <p:cNvSpPr/>
          <p:nvPr/>
        </p:nvSpPr>
        <p:spPr>
          <a:xfrm>
            <a:off x="5008320" y="61070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6"/>
          <p:cNvSpPr/>
          <p:nvPr/>
        </p:nvSpPr>
        <p:spPr>
          <a:xfrm>
            <a:off x="5620320" y="61070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7"/>
          <p:cNvSpPr/>
          <p:nvPr/>
        </p:nvSpPr>
        <p:spPr>
          <a:xfrm>
            <a:off x="6233760" y="610704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8"/>
          <p:cNvSpPr/>
          <p:nvPr/>
        </p:nvSpPr>
        <p:spPr>
          <a:xfrm>
            <a:off x="3771000" y="16628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9"/>
          <p:cNvSpPr/>
          <p:nvPr/>
        </p:nvSpPr>
        <p:spPr>
          <a:xfrm>
            <a:off x="3771000" y="215676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0"/>
          <p:cNvSpPr/>
          <p:nvPr/>
        </p:nvSpPr>
        <p:spPr>
          <a:xfrm>
            <a:off x="3771000" y="265032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1"/>
          <p:cNvSpPr/>
          <p:nvPr/>
        </p:nvSpPr>
        <p:spPr>
          <a:xfrm>
            <a:off x="3771000" y="31442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2"/>
          <p:cNvSpPr/>
          <p:nvPr/>
        </p:nvSpPr>
        <p:spPr>
          <a:xfrm>
            <a:off x="3771000" y="363816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3"/>
          <p:cNvSpPr/>
          <p:nvPr/>
        </p:nvSpPr>
        <p:spPr>
          <a:xfrm>
            <a:off x="3771000" y="413172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4"/>
          <p:cNvSpPr/>
          <p:nvPr/>
        </p:nvSpPr>
        <p:spPr>
          <a:xfrm>
            <a:off x="3771000" y="46256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5"/>
          <p:cNvSpPr/>
          <p:nvPr/>
        </p:nvSpPr>
        <p:spPr>
          <a:xfrm>
            <a:off x="3771000" y="511956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6"/>
          <p:cNvSpPr/>
          <p:nvPr/>
        </p:nvSpPr>
        <p:spPr>
          <a:xfrm>
            <a:off x="3771000" y="561312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7"/>
          <p:cNvSpPr/>
          <p:nvPr/>
        </p:nvSpPr>
        <p:spPr>
          <a:xfrm>
            <a:off x="3771000" y="61070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8"/>
          <p:cNvSpPr/>
          <p:nvPr/>
        </p:nvSpPr>
        <p:spPr>
          <a:xfrm>
            <a:off x="3221640" y="1047240"/>
            <a:ext cx="411768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49"/>
          <p:cNvSpPr/>
          <p:nvPr/>
        </p:nvSpPr>
        <p:spPr>
          <a:xfrm>
            <a:off x="6231600" y="4131720"/>
            <a:ext cx="55188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50"/>
          <p:cNvSpPr/>
          <p:nvPr/>
        </p:nvSpPr>
        <p:spPr>
          <a:xfrm>
            <a:off x="5007600" y="4131720"/>
            <a:ext cx="55188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51"/>
          <p:cNvSpPr/>
          <p:nvPr/>
        </p:nvSpPr>
        <p:spPr>
          <a:xfrm>
            <a:off x="4395600" y="4131720"/>
            <a:ext cx="55188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52"/>
          <p:cNvSpPr/>
          <p:nvPr/>
        </p:nvSpPr>
        <p:spPr>
          <a:xfrm>
            <a:off x="8393760" y="6114960"/>
            <a:ext cx="55152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3"/>
          <p:cNvSpPr/>
          <p:nvPr/>
        </p:nvSpPr>
        <p:spPr>
          <a:xfrm>
            <a:off x="8393760" y="5610960"/>
            <a:ext cx="551520" cy="41256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4"/>
          <p:cNvSpPr/>
          <p:nvPr/>
        </p:nvSpPr>
        <p:spPr>
          <a:xfrm>
            <a:off x="8393760" y="5122800"/>
            <a:ext cx="551520" cy="412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5"/>
          <p:cNvSpPr/>
          <p:nvPr/>
        </p:nvSpPr>
        <p:spPr>
          <a:xfrm>
            <a:off x="8393760" y="4618800"/>
            <a:ext cx="551520" cy="4125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6"/>
          <p:cNvSpPr/>
          <p:nvPr/>
        </p:nvSpPr>
        <p:spPr>
          <a:xfrm>
            <a:off x="8394120" y="41342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7"/>
          <p:cNvSpPr/>
          <p:nvPr/>
        </p:nvSpPr>
        <p:spPr>
          <a:xfrm>
            <a:off x="9473760" y="6114960"/>
            <a:ext cx="131220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58"/>
          <p:cNvSpPr/>
          <p:nvPr/>
        </p:nvSpPr>
        <p:spPr>
          <a:xfrm>
            <a:off x="9473760" y="5610960"/>
            <a:ext cx="1312200" cy="41256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Green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59"/>
          <p:cNvSpPr/>
          <p:nvPr/>
        </p:nvSpPr>
        <p:spPr>
          <a:xfrm>
            <a:off x="9473760" y="5122800"/>
            <a:ext cx="1312200" cy="412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60"/>
          <p:cNvSpPr/>
          <p:nvPr/>
        </p:nvSpPr>
        <p:spPr>
          <a:xfrm>
            <a:off x="9473760" y="4618800"/>
            <a:ext cx="1312200" cy="4125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Orange2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1"/>
          <p:cNvSpPr/>
          <p:nvPr/>
        </p:nvSpPr>
        <p:spPr>
          <a:xfrm>
            <a:off x="9474480" y="4134240"/>
            <a:ext cx="13132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2"/>
          <p:cNvSpPr/>
          <p:nvPr/>
        </p:nvSpPr>
        <p:spPr>
          <a:xfrm>
            <a:off x="4395600" y="4619880"/>
            <a:ext cx="55188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619640" y="0"/>
            <a:ext cx="751788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– 4) 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396320" y="16628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5009760" y="1662840"/>
            <a:ext cx="55152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5621760" y="1662840"/>
            <a:ext cx="55152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6234840" y="16628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4395960" y="21567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7"/>
          <p:cNvSpPr/>
          <p:nvPr/>
        </p:nvSpPr>
        <p:spPr>
          <a:xfrm>
            <a:off x="5009400" y="21567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8"/>
          <p:cNvSpPr/>
          <p:nvPr/>
        </p:nvSpPr>
        <p:spPr>
          <a:xfrm>
            <a:off x="5621400" y="215676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9"/>
          <p:cNvSpPr/>
          <p:nvPr/>
        </p:nvSpPr>
        <p:spPr>
          <a:xfrm>
            <a:off x="6234480" y="21567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0"/>
          <p:cNvSpPr/>
          <p:nvPr/>
        </p:nvSpPr>
        <p:spPr>
          <a:xfrm>
            <a:off x="4396320" y="26503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1"/>
          <p:cNvSpPr/>
          <p:nvPr/>
        </p:nvSpPr>
        <p:spPr>
          <a:xfrm>
            <a:off x="5009760" y="265032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2"/>
          <p:cNvSpPr/>
          <p:nvPr/>
        </p:nvSpPr>
        <p:spPr>
          <a:xfrm>
            <a:off x="5621760" y="265032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3"/>
          <p:cNvSpPr/>
          <p:nvPr/>
        </p:nvSpPr>
        <p:spPr>
          <a:xfrm>
            <a:off x="6234840" y="26503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4"/>
          <p:cNvSpPr/>
          <p:nvPr/>
        </p:nvSpPr>
        <p:spPr>
          <a:xfrm>
            <a:off x="4395960" y="31442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5"/>
          <p:cNvSpPr/>
          <p:nvPr/>
        </p:nvSpPr>
        <p:spPr>
          <a:xfrm>
            <a:off x="5009400" y="31442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6"/>
          <p:cNvSpPr/>
          <p:nvPr/>
        </p:nvSpPr>
        <p:spPr>
          <a:xfrm>
            <a:off x="5621400" y="314424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7"/>
          <p:cNvSpPr/>
          <p:nvPr/>
        </p:nvSpPr>
        <p:spPr>
          <a:xfrm>
            <a:off x="6234480" y="31442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8"/>
          <p:cNvSpPr/>
          <p:nvPr/>
        </p:nvSpPr>
        <p:spPr>
          <a:xfrm>
            <a:off x="4395600" y="36381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9"/>
          <p:cNvSpPr/>
          <p:nvPr/>
        </p:nvSpPr>
        <p:spPr>
          <a:xfrm>
            <a:off x="5009040" y="36381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0"/>
          <p:cNvSpPr/>
          <p:nvPr/>
        </p:nvSpPr>
        <p:spPr>
          <a:xfrm>
            <a:off x="5621040" y="36381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1"/>
          <p:cNvSpPr/>
          <p:nvPr/>
        </p:nvSpPr>
        <p:spPr>
          <a:xfrm>
            <a:off x="6234120" y="36381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2"/>
          <p:cNvSpPr/>
          <p:nvPr/>
        </p:nvSpPr>
        <p:spPr>
          <a:xfrm>
            <a:off x="439560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3"/>
          <p:cNvSpPr/>
          <p:nvPr/>
        </p:nvSpPr>
        <p:spPr>
          <a:xfrm>
            <a:off x="500904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4"/>
          <p:cNvSpPr/>
          <p:nvPr/>
        </p:nvSpPr>
        <p:spPr>
          <a:xfrm>
            <a:off x="562104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5"/>
          <p:cNvSpPr/>
          <p:nvPr/>
        </p:nvSpPr>
        <p:spPr>
          <a:xfrm>
            <a:off x="623412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6"/>
          <p:cNvSpPr/>
          <p:nvPr/>
        </p:nvSpPr>
        <p:spPr>
          <a:xfrm>
            <a:off x="439524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7"/>
          <p:cNvSpPr/>
          <p:nvPr/>
        </p:nvSpPr>
        <p:spPr>
          <a:xfrm>
            <a:off x="500868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8"/>
          <p:cNvSpPr/>
          <p:nvPr/>
        </p:nvSpPr>
        <p:spPr>
          <a:xfrm>
            <a:off x="562068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9"/>
          <p:cNvSpPr/>
          <p:nvPr/>
        </p:nvSpPr>
        <p:spPr>
          <a:xfrm>
            <a:off x="623376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0"/>
          <p:cNvSpPr/>
          <p:nvPr/>
        </p:nvSpPr>
        <p:spPr>
          <a:xfrm>
            <a:off x="4394880" y="61070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1"/>
          <p:cNvSpPr/>
          <p:nvPr/>
        </p:nvSpPr>
        <p:spPr>
          <a:xfrm>
            <a:off x="5008320" y="61070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2"/>
          <p:cNvSpPr/>
          <p:nvPr/>
        </p:nvSpPr>
        <p:spPr>
          <a:xfrm>
            <a:off x="5620320" y="61070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3"/>
          <p:cNvSpPr/>
          <p:nvPr/>
        </p:nvSpPr>
        <p:spPr>
          <a:xfrm>
            <a:off x="6233760" y="610704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4"/>
          <p:cNvSpPr/>
          <p:nvPr/>
        </p:nvSpPr>
        <p:spPr>
          <a:xfrm>
            <a:off x="3771000" y="16628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35"/>
          <p:cNvSpPr/>
          <p:nvPr/>
        </p:nvSpPr>
        <p:spPr>
          <a:xfrm>
            <a:off x="3771000" y="215676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6"/>
          <p:cNvSpPr/>
          <p:nvPr/>
        </p:nvSpPr>
        <p:spPr>
          <a:xfrm>
            <a:off x="3771000" y="265032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7"/>
          <p:cNvSpPr/>
          <p:nvPr/>
        </p:nvSpPr>
        <p:spPr>
          <a:xfrm>
            <a:off x="3771000" y="31442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8"/>
          <p:cNvSpPr/>
          <p:nvPr/>
        </p:nvSpPr>
        <p:spPr>
          <a:xfrm>
            <a:off x="3771000" y="363816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9"/>
          <p:cNvSpPr/>
          <p:nvPr/>
        </p:nvSpPr>
        <p:spPr>
          <a:xfrm>
            <a:off x="3771000" y="413172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0"/>
          <p:cNvSpPr/>
          <p:nvPr/>
        </p:nvSpPr>
        <p:spPr>
          <a:xfrm>
            <a:off x="3771000" y="46256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1"/>
          <p:cNvSpPr/>
          <p:nvPr/>
        </p:nvSpPr>
        <p:spPr>
          <a:xfrm>
            <a:off x="3771000" y="511956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42"/>
          <p:cNvSpPr/>
          <p:nvPr/>
        </p:nvSpPr>
        <p:spPr>
          <a:xfrm>
            <a:off x="3771000" y="561312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3"/>
          <p:cNvSpPr/>
          <p:nvPr/>
        </p:nvSpPr>
        <p:spPr>
          <a:xfrm>
            <a:off x="3771000" y="61070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44"/>
          <p:cNvSpPr/>
          <p:nvPr/>
        </p:nvSpPr>
        <p:spPr>
          <a:xfrm>
            <a:off x="3221640" y="1047240"/>
            <a:ext cx="411768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5"/>
          <p:cNvSpPr/>
          <p:nvPr/>
        </p:nvSpPr>
        <p:spPr>
          <a:xfrm>
            <a:off x="8393760" y="6114960"/>
            <a:ext cx="55152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46"/>
          <p:cNvSpPr/>
          <p:nvPr/>
        </p:nvSpPr>
        <p:spPr>
          <a:xfrm>
            <a:off x="8393760" y="5610960"/>
            <a:ext cx="551520" cy="41256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7"/>
          <p:cNvSpPr/>
          <p:nvPr/>
        </p:nvSpPr>
        <p:spPr>
          <a:xfrm>
            <a:off x="8393760" y="5122800"/>
            <a:ext cx="551520" cy="412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48"/>
          <p:cNvSpPr/>
          <p:nvPr/>
        </p:nvSpPr>
        <p:spPr>
          <a:xfrm>
            <a:off x="8393760" y="4618800"/>
            <a:ext cx="551520" cy="4125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9"/>
          <p:cNvSpPr/>
          <p:nvPr/>
        </p:nvSpPr>
        <p:spPr>
          <a:xfrm>
            <a:off x="8394120" y="41342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50"/>
          <p:cNvSpPr/>
          <p:nvPr/>
        </p:nvSpPr>
        <p:spPr>
          <a:xfrm>
            <a:off x="9473760" y="6114960"/>
            <a:ext cx="131220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51"/>
          <p:cNvSpPr/>
          <p:nvPr/>
        </p:nvSpPr>
        <p:spPr>
          <a:xfrm>
            <a:off x="9473760" y="5610960"/>
            <a:ext cx="1312200" cy="41256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Green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52"/>
          <p:cNvSpPr/>
          <p:nvPr/>
        </p:nvSpPr>
        <p:spPr>
          <a:xfrm>
            <a:off x="9473760" y="5122800"/>
            <a:ext cx="1312200" cy="412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53"/>
          <p:cNvSpPr/>
          <p:nvPr/>
        </p:nvSpPr>
        <p:spPr>
          <a:xfrm>
            <a:off x="9473760" y="4618800"/>
            <a:ext cx="1312200" cy="4125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Orange2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54"/>
          <p:cNvSpPr/>
          <p:nvPr/>
        </p:nvSpPr>
        <p:spPr>
          <a:xfrm>
            <a:off x="9474480" y="4134240"/>
            <a:ext cx="13132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55"/>
          <p:cNvSpPr/>
          <p:nvPr/>
        </p:nvSpPr>
        <p:spPr>
          <a:xfrm>
            <a:off x="4395960" y="413208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56"/>
          <p:cNvSpPr/>
          <p:nvPr/>
        </p:nvSpPr>
        <p:spPr>
          <a:xfrm>
            <a:off x="5009400" y="413208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57"/>
          <p:cNvSpPr/>
          <p:nvPr/>
        </p:nvSpPr>
        <p:spPr>
          <a:xfrm>
            <a:off x="5621400" y="413208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58"/>
          <p:cNvSpPr/>
          <p:nvPr/>
        </p:nvSpPr>
        <p:spPr>
          <a:xfrm>
            <a:off x="6234480" y="413208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59"/>
          <p:cNvSpPr/>
          <p:nvPr/>
        </p:nvSpPr>
        <p:spPr>
          <a:xfrm>
            <a:off x="4395600" y="462600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60"/>
          <p:cNvSpPr/>
          <p:nvPr/>
        </p:nvSpPr>
        <p:spPr>
          <a:xfrm>
            <a:off x="5009040" y="462600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61"/>
          <p:cNvSpPr/>
          <p:nvPr/>
        </p:nvSpPr>
        <p:spPr>
          <a:xfrm>
            <a:off x="5621040" y="462600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62"/>
          <p:cNvSpPr/>
          <p:nvPr/>
        </p:nvSpPr>
        <p:spPr>
          <a:xfrm>
            <a:off x="6234120" y="462600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619640" y="0"/>
            <a:ext cx="751788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– 4) 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396320" y="16628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5009760" y="1662840"/>
            <a:ext cx="55152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5621760" y="1662840"/>
            <a:ext cx="55152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6234840" y="16628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4395960" y="215676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5009400" y="21567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8"/>
          <p:cNvSpPr/>
          <p:nvPr/>
        </p:nvSpPr>
        <p:spPr>
          <a:xfrm>
            <a:off x="5621400" y="215676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9"/>
          <p:cNvSpPr/>
          <p:nvPr/>
        </p:nvSpPr>
        <p:spPr>
          <a:xfrm>
            <a:off x="6234480" y="21567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0"/>
          <p:cNvSpPr/>
          <p:nvPr/>
        </p:nvSpPr>
        <p:spPr>
          <a:xfrm>
            <a:off x="4396320" y="26503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1"/>
          <p:cNvSpPr/>
          <p:nvPr/>
        </p:nvSpPr>
        <p:spPr>
          <a:xfrm>
            <a:off x="5009760" y="265032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2"/>
          <p:cNvSpPr/>
          <p:nvPr/>
        </p:nvSpPr>
        <p:spPr>
          <a:xfrm>
            <a:off x="5621760" y="265032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3"/>
          <p:cNvSpPr/>
          <p:nvPr/>
        </p:nvSpPr>
        <p:spPr>
          <a:xfrm>
            <a:off x="6234840" y="26503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4"/>
          <p:cNvSpPr/>
          <p:nvPr/>
        </p:nvSpPr>
        <p:spPr>
          <a:xfrm>
            <a:off x="4395960" y="31442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5"/>
          <p:cNvSpPr/>
          <p:nvPr/>
        </p:nvSpPr>
        <p:spPr>
          <a:xfrm>
            <a:off x="5009400" y="31442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6"/>
          <p:cNvSpPr/>
          <p:nvPr/>
        </p:nvSpPr>
        <p:spPr>
          <a:xfrm>
            <a:off x="5621400" y="314424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7"/>
          <p:cNvSpPr/>
          <p:nvPr/>
        </p:nvSpPr>
        <p:spPr>
          <a:xfrm>
            <a:off x="6234480" y="31442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8"/>
          <p:cNvSpPr/>
          <p:nvPr/>
        </p:nvSpPr>
        <p:spPr>
          <a:xfrm>
            <a:off x="4395600" y="36381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9"/>
          <p:cNvSpPr/>
          <p:nvPr/>
        </p:nvSpPr>
        <p:spPr>
          <a:xfrm>
            <a:off x="5009040" y="36381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0"/>
          <p:cNvSpPr/>
          <p:nvPr/>
        </p:nvSpPr>
        <p:spPr>
          <a:xfrm>
            <a:off x="5621040" y="36381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1"/>
          <p:cNvSpPr/>
          <p:nvPr/>
        </p:nvSpPr>
        <p:spPr>
          <a:xfrm>
            <a:off x="6234120" y="36381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2"/>
          <p:cNvSpPr/>
          <p:nvPr/>
        </p:nvSpPr>
        <p:spPr>
          <a:xfrm>
            <a:off x="439560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3"/>
          <p:cNvSpPr/>
          <p:nvPr/>
        </p:nvSpPr>
        <p:spPr>
          <a:xfrm>
            <a:off x="500904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4"/>
          <p:cNvSpPr/>
          <p:nvPr/>
        </p:nvSpPr>
        <p:spPr>
          <a:xfrm>
            <a:off x="562104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5"/>
          <p:cNvSpPr/>
          <p:nvPr/>
        </p:nvSpPr>
        <p:spPr>
          <a:xfrm>
            <a:off x="623412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6"/>
          <p:cNvSpPr/>
          <p:nvPr/>
        </p:nvSpPr>
        <p:spPr>
          <a:xfrm>
            <a:off x="439524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7"/>
          <p:cNvSpPr/>
          <p:nvPr/>
        </p:nvSpPr>
        <p:spPr>
          <a:xfrm>
            <a:off x="500868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8"/>
          <p:cNvSpPr/>
          <p:nvPr/>
        </p:nvSpPr>
        <p:spPr>
          <a:xfrm>
            <a:off x="562068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9"/>
          <p:cNvSpPr/>
          <p:nvPr/>
        </p:nvSpPr>
        <p:spPr>
          <a:xfrm>
            <a:off x="623376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0"/>
          <p:cNvSpPr/>
          <p:nvPr/>
        </p:nvSpPr>
        <p:spPr>
          <a:xfrm>
            <a:off x="4394880" y="61070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31"/>
          <p:cNvSpPr/>
          <p:nvPr/>
        </p:nvSpPr>
        <p:spPr>
          <a:xfrm>
            <a:off x="5008320" y="61070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32"/>
          <p:cNvSpPr/>
          <p:nvPr/>
        </p:nvSpPr>
        <p:spPr>
          <a:xfrm>
            <a:off x="5620320" y="61070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3"/>
          <p:cNvSpPr/>
          <p:nvPr/>
        </p:nvSpPr>
        <p:spPr>
          <a:xfrm>
            <a:off x="6233760" y="610704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4"/>
          <p:cNvSpPr/>
          <p:nvPr/>
        </p:nvSpPr>
        <p:spPr>
          <a:xfrm>
            <a:off x="3771000" y="16628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5"/>
          <p:cNvSpPr/>
          <p:nvPr/>
        </p:nvSpPr>
        <p:spPr>
          <a:xfrm>
            <a:off x="3771000" y="215676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6"/>
          <p:cNvSpPr/>
          <p:nvPr/>
        </p:nvSpPr>
        <p:spPr>
          <a:xfrm>
            <a:off x="3771000" y="265032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37"/>
          <p:cNvSpPr/>
          <p:nvPr/>
        </p:nvSpPr>
        <p:spPr>
          <a:xfrm>
            <a:off x="3771000" y="31442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8"/>
          <p:cNvSpPr/>
          <p:nvPr/>
        </p:nvSpPr>
        <p:spPr>
          <a:xfrm>
            <a:off x="3771000" y="363816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39"/>
          <p:cNvSpPr/>
          <p:nvPr/>
        </p:nvSpPr>
        <p:spPr>
          <a:xfrm>
            <a:off x="3771000" y="413172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0"/>
          <p:cNvSpPr/>
          <p:nvPr/>
        </p:nvSpPr>
        <p:spPr>
          <a:xfrm>
            <a:off x="3771000" y="46256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1"/>
          <p:cNvSpPr/>
          <p:nvPr/>
        </p:nvSpPr>
        <p:spPr>
          <a:xfrm>
            <a:off x="3771000" y="511956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2"/>
          <p:cNvSpPr/>
          <p:nvPr/>
        </p:nvSpPr>
        <p:spPr>
          <a:xfrm>
            <a:off x="3771000" y="561312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3"/>
          <p:cNvSpPr/>
          <p:nvPr/>
        </p:nvSpPr>
        <p:spPr>
          <a:xfrm>
            <a:off x="3771000" y="61070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4"/>
          <p:cNvSpPr/>
          <p:nvPr/>
        </p:nvSpPr>
        <p:spPr>
          <a:xfrm>
            <a:off x="3221640" y="1047240"/>
            <a:ext cx="411768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5"/>
          <p:cNvSpPr/>
          <p:nvPr/>
        </p:nvSpPr>
        <p:spPr>
          <a:xfrm>
            <a:off x="8393760" y="6114960"/>
            <a:ext cx="55152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46"/>
          <p:cNvSpPr/>
          <p:nvPr/>
        </p:nvSpPr>
        <p:spPr>
          <a:xfrm>
            <a:off x="8393760" y="5610960"/>
            <a:ext cx="551520" cy="41256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47"/>
          <p:cNvSpPr/>
          <p:nvPr/>
        </p:nvSpPr>
        <p:spPr>
          <a:xfrm>
            <a:off x="8393760" y="5122800"/>
            <a:ext cx="551520" cy="412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48"/>
          <p:cNvSpPr/>
          <p:nvPr/>
        </p:nvSpPr>
        <p:spPr>
          <a:xfrm>
            <a:off x="8393760" y="4618800"/>
            <a:ext cx="551520" cy="4125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49"/>
          <p:cNvSpPr/>
          <p:nvPr/>
        </p:nvSpPr>
        <p:spPr>
          <a:xfrm>
            <a:off x="8394120" y="41342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50"/>
          <p:cNvSpPr/>
          <p:nvPr/>
        </p:nvSpPr>
        <p:spPr>
          <a:xfrm>
            <a:off x="9473760" y="6114960"/>
            <a:ext cx="131220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51"/>
          <p:cNvSpPr/>
          <p:nvPr/>
        </p:nvSpPr>
        <p:spPr>
          <a:xfrm>
            <a:off x="9473760" y="5610960"/>
            <a:ext cx="1312200" cy="41256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Green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52"/>
          <p:cNvSpPr/>
          <p:nvPr/>
        </p:nvSpPr>
        <p:spPr>
          <a:xfrm>
            <a:off x="9473760" y="5122800"/>
            <a:ext cx="1312200" cy="412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53"/>
          <p:cNvSpPr/>
          <p:nvPr/>
        </p:nvSpPr>
        <p:spPr>
          <a:xfrm>
            <a:off x="9473760" y="4618800"/>
            <a:ext cx="1312200" cy="4125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Orange2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54"/>
          <p:cNvSpPr/>
          <p:nvPr/>
        </p:nvSpPr>
        <p:spPr>
          <a:xfrm>
            <a:off x="9474480" y="4134240"/>
            <a:ext cx="13132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55"/>
          <p:cNvSpPr/>
          <p:nvPr/>
        </p:nvSpPr>
        <p:spPr>
          <a:xfrm>
            <a:off x="4395960" y="413208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56"/>
          <p:cNvSpPr/>
          <p:nvPr/>
        </p:nvSpPr>
        <p:spPr>
          <a:xfrm>
            <a:off x="5009400" y="413208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57"/>
          <p:cNvSpPr/>
          <p:nvPr/>
        </p:nvSpPr>
        <p:spPr>
          <a:xfrm>
            <a:off x="5621400" y="413208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58"/>
          <p:cNvSpPr/>
          <p:nvPr/>
        </p:nvSpPr>
        <p:spPr>
          <a:xfrm>
            <a:off x="6234480" y="413208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59"/>
          <p:cNvSpPr/>
          <p:nvPr/>
        </p:nvSpPr>
        <p:spPr>
          <a:xfrm>
            <a:off x="4395600" y="462600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60"/>
          <p:cNvSpPr/>
          <p:nvPr/>
        </p:nvSpPr>
        <p:spPr>
          <a:xfrm>
            <a:off x="5009040" y="462600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61"/>
          <p:cNvSpPr/>
          <p:nvPr/>
        </p:nvSpPr>
        <p:spPr>
          <a:xfrm>
            <a:off x="5621040" y="462600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62"/>
          <p:cNvSpPr/>
          <p:nvPr/>
        </p:nvSpPr>
        <p:spPr>
          <a:xfrm>
            <a:off x="6234120" y="462600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619640" y="0"/>
            <a:ext cx="751788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– 4-1) Down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396320" y="16628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"/>
          <p:cNvSpPr/>
          <p:nvPr/>
        </p:nvSpPr>
        <p:spPr>
          <a:xfrm>
            <a:off x="5009760" y="1662840"/>
            <a:ext cx="55152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4"/>
          <p:cNvSpPr/>
          <p:nvPr/>
        </p:nvSpPr>
        <p:spPr>
          <a:xfrm>
            <a:off x="5621760" y="1662840"/>
            <a:ext cx="55152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5"/>
          <p:cNvSpPr/>
          <p:nvPr/>
        </p:nvSpPr>
        <p:spPr>
          <a:xfrm>
            <a:off x="6234840" y="16628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6"/>
          <p:cNvSpPr/>
          <p:nvPr/>
        </p:nvSpPr>
        <p:spPr>
          <a:xfrm>
            <a:off x="4395960" y="215676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7"/>
          <p:cNvSpPr/>
          <p:nvPr/>
        </p:nvSpPr>
        <p:spPr>
          <a:xfrm>
            <a:off x="5009400" y="215676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8"/>
          <p:cNvSpPr/>
          <p:nvPr/>
        </p:nvSpPr>
        <p:spPr>
          <a:xfrm>
            <a:off x="5621400" y="2156760"/>
            <a:ext cx="55152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9"/>
          <p:cNvSpPr/>
          <p:nvPr/>
        </p:nvSpPr>
        <p:spPr>
          <a:xfrm>
            <a:off x="6234480" y="215676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0"/>
          <p:cNvSpPr/>
          <p:nvPr/>
        </p:nvSpPr>
        <p:spPr>
          <a:xfrm>
            <a:off x="4396320" y="265032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1"/>
          <p:cNvSpPr/>
          <p:nvPr/>
        </p:nvSpPr>
        <p:spPr>
          <a:xfrm>
            <a:off x="5009760" y="2650320"/>
            <a:ext cx="55152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2"/>
          <p:cNvSpPr/>
          <p:nvPr/>
        </p:nvSpPr>
        <p:spPr>
          <a:xfrm>
            <a:off x="5621760" y="2650320"/>
            <a:ext cx="55152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3"/>
          <p:cNvSpPr/>
          <p:nvPr/>
        </p:nvSpPr>
        <p:spPr>
          <a:xfrm>
            <a:off x="6234840" y="265032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4"/>
          <p:cNvSpPr/>
          <p:nvPr/>
        </p:nvSpPr>
        <p:spPr>
          <a:xfrm>
            <a:off x="4395960" y="31442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5"/>
          <p:cNvSpPr/>
          <p:nvPr/>
        </p:nvSpPr>
        <p:spPr>
          <a:xfrm>
            <a:off x="5009400" y="31442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6"/>
          <p:cNvSpPr/>
          <p:nvPr/>
        </p:nvSpPr>
        <p:spPr>
          <a:xfrm>
            <a:off x="5621400" y="3144240"/>
            <a:ext cx="55152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7"/>
          <p:cNvSpPr/>
          <p:nvPr/>
        </p:nvSpPr>
        <p:spPr>
          <a:xfrm>
            <a:off x="6234480" y="31442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8"/>
          <p:cNvSpPr/>
          <p:nvPr/>
        </p:nvSpPr>
        <p:spPr>
          <a:xfrm>
            <a:off x="5619600" y="3643560"/>
            <a:ext cx="551880" cy="412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19"/>
          <p:cNvSpPr/>
          <p:nvPr/>
        </p:nvSpPr>
        <p:spPr>
          <a:xfrm>
            <a:off x="4395960" y="46256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0"/>
          <p:cNvSpPr/>
          <p:nvPr/>
        </p:nvSpPr>
        <p:spPr>
          <a:xfrm>
            <a:off x="5009400" y="46256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1"/>
          <p:cNvSpPr/>
          <p:nvPr/>
        </p:nvSpPr>
        <p:spPr>
          <a:xfrm>
            <a:off x="5621400" y="462564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2"/>
          <p:cNvSpPr/>
          <p:nvPr/>
        </p:nvSpPr>
        <p:spPr>
          <a:xfrm>
            <a:off x="6234480" y="46256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3"/>
          <p:cNvSpPr/>
          <p:nvPr/>
        </p:nvSpPr>
        <p:spPr>
          <a:xfrm>
            <a:off x="439560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4"/>
          <p:cNvSpPr/>
          <p:nvPr/>
        </p:nvSpPr>
        <p:spPr>
          <a:xfrm>
            <a:off x="500904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5"/>
          <p:cNvSpPr/>
          <p:nvPr/>
        </p:nvSpPr>
        <p:spPr>
          <a:xfrm>
            <a:off x="562104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6"/>
          <p:cNvSpPr/>
          <p:nvPr/>
        </p:nvSpPr>
        <p:spPr>
          <a:xfrm>
            <a:off x="623412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7"/>
          <p:cNvSpPr/>
          <p:nvPr/>
        </p:nvSpPr>
        <p:spPr>
          <a:xfrm>
            <a:off x="439524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8"/>
          <p:cNvSpPr/>
          <p:nvPr/>
        </p:nvSpPr>
        <p:spPr>
          <a:xfrm>
            <a:off x="500868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9"/>
          <p:cNvSpPr/>
          <p:nvPr/>
        </p:nvSpPr>
        <p:spPr>
          <a:xfrm>
            <a:off x="562068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0"/>
          <p:cNvSpPr/>
          <p:nvPr/>
        </p:nvSpPr>
        <p:spPr>
          <a:xfrm>
            <a:off x="623376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1"/>
          <p:cNvSpPr/>
          <p:nvPr/>
        </p:nvSpPr>
        <p:spPr>
          <a:xfrm>
            <a:off x="4394880" y="61070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2"/>
          <p:cNvSpPr/>
          <p:nvPr/>
        </p:nvSpPr>
        <p:spPr>
          <a:xfrm>
            <a:off x="5008320" y="61070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3"/>
          <p:cNvSpPr/>
          <p:nvPr/>
        </p:nvSpPr>
        <p:spPr>
          <a:xfrm>
            <a:off x="5620320" y="61070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4"/>
          <p:cNvSpPr/>
          <p:nvPr/>
        </p:nvSpPr>
        <p:spPr>
          <a:xfrm>
            <a:off x="6233760" y="610704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5"/>
          <p:cNvSpPr/>
          <p:nvPr/>
        </p:nvSpPr>
        <p:spPr>
          <a:xfrm>
            <a:off x="3771000" y="16628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36"/>
          <p:cNvSpPr/>
          <p:nvPr/>
        </p:nvSpPr>
        <p:spPr>
          <a:xfrm>
            <a:off x="3771000" y="215676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37"/>
          <p:cNvSpPr/>
          <p:nvPr/>
        </p:nvSpPr>
        <p:spPr>
          <a:xfrm>
            <a:off x="3771000" y="265032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38"/>
          <p:cNvSpPr/>
          <p:nvPr/>
        </p:nvSpPr>
        <p:spPr>
          <a:xfrm>
            <a:off x="3771000" y="31442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9"/>
          <p:cNvSpPr/>
          <p:nvPr/>
        </p:nvSpPr>
        <p:spPr>
          <a:xfrm>
            <a:off x="3771000" y="363816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40"/>
          <p:cNvSpPr/>
          <p:nvPr/>
        </p:nvSpPr>
        <p:spPr>
          <a:xfrm>
            <a:off x="3771000" y="413172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41"/>
          <p:cNvSpPr/>
          <p:nvPr/>
        </p:nvSpPr>
        <p:spPr>
          <a:xfrm>
            <a:off x="3771000" y="46256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42"/>
          <p:cNvSpPr/>
          <p:nvPr/>
        </p:nvSpPr>
        <p:spPr>
          <a:xfrm>
            <a:off x="3771000" y="511956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43"/>
          <p:cNvSpPr/>
          <p:nvPr/>
        </p:nvSpPr>
        <p:spPr>
          <a:xfrm>
            <a:off x="3771000" y="561312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44"/>
          <p:cNvSpPr/>
          <p:nvPr/>
        </p:nvSpPr>
        <p:spPr>
          <a:xfrm>
            <a:off x="3771000" y="61070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45"/>
          <p:cNvSpPr/>
          <p:nvPr/>
        </p:nvSpPr>
        <p:spPr>
          <a:xfrm>
            <a:off x="3221640" y="1047240"/>
            <a:ext cx="411768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46"/>
          <p:cNvSpPr/>
          <p:nvPr/>
        </p:nvSpPr>
        <p:spPr>
          <a:xfrm>
            <a:off x="6231600" y="3643560"/>
            <a:ext cx="551880" cy="41256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47"/>
          <p:cNvSpPr/>
          <p:nvPr/>
        </p:nvSpPr>
        <p:spPr>
          <a:xfrm>
            <a:off x="5007600" y="3635640"/>
            <a:ext cx="551880" cy="412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48"/>
          <p:cNvSpPr/>
          <p:nvPr/>
        </p:nvSpPr>
        <p:spPr>
          <a:xfrm>
            <a:off x="4395600" y="3635640"/>
            <a:ext cx="551880" cy="4125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49"/>
          <p:cNvSpPr/>
          <p:nvPr/>
        </p:nvSpPr>
        <p:spPr>
          <a:xfrm>
            <a:off x="8393760" y="6114960"/>
            <a:ext cx="55152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50"/>
          <p:cNvSpPr/>
          <p:nvPr/>
        </p:nvSpPr>
        <p:spPr>
          <a:xfrm>
            <a:off x="8393760" y="5610960"/>
            <a:ext cx="551520" cy="41256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51"/>
          <p:cNvSpPr/>
          <p:nvPr/>
        </p:nvSpPr>
        <p:spPr>
          <a:xfrm>
            <a:off x="8393760" y="5122800"/>
            <a:ext cx="551520" cy="412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52"/>
          <p:cNvSpPr/>
          <p:nvPr/>
        </p:nvSpPr>
        <p:spPr>
          <a:xfrm>
            <a:off x="8393760" y="4618800"/>
            <a:ext cx="551520" cy="4125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53"/>
          <p:cNvSpPr/>
          <p:nvPr/>
        </p:nvSpPr>
        <p:spPr>
          <a:xfrm>
            <a:off x="8394120" y="41342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54"/>
          <p:cNvSpPr/>
          <p:nvPr/>
        </p:nvSpPr>
        <p:spPr>
          <a:xfrm>
            <a:off x="9473760" y="6114960"/>
            <a:ext cx="131220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55"/>
          <p:cNvSpPr/>
          <p:nvPr/>
        </p:nvSpPr>
        <p:spPr>
          <a:xfrm>
            <a:off x="9473760" y="5610960"/>
            <a:ext cx="1312200" cy="41256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Green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56"/>
          <p:cNvSpPr/>
          <p:nvPr/>
        </p:nvSpPr>
        <p:spPr>
          <a:xfrm>
            <a:off x="9473760" y="5122800"/>
            <a:ext cx="1312200" cy="412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57"/>
          <p:cNvSpPr/>
          <p:nvPr/>
        </p:nvSpPr>
        <p:spPr>
          <a:xfrm>
            <a:off x="9473760" y="4618800"/>
            <a:ext cx="1312200" cy="4125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Orange2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58"/>
          <p:cNvSpPr/>
          <p:nvPr/>
        </p:nvSpPr>
        <p:spPr>
          <a:xfrm>
            <a:off x="9474480" y="4134240"/>
            <a:ext cx="13132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59"/>
          <p:cNvSpPr/>
          <p:nvPr/>
        </p:nvSpPr>
        <p:spPr>
          <a:xfrm>
            <a:off x="4395600" y="4129560"/>
            <a:ext cx="55188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60"/>
          <p:cNvSpPr/>
          <p:nvPr/>
        </p:nvSpPr>
        <p:spPr>
          <a:xfrm>
            <a:off x="5009040" y="4129560"/>
            <a:ext cx="55188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61"/>
          <p:cNvSpPr/>
          <p:nvPr/>
        </p:nvSpPr>
        <p:spPr>
          <a:xfrm>
            <a:off x="5621400" y="4137480"/>
            <a:ext cx="55152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62"/>
          <p:cNvSpPr/>
          <p:nvPr/>
        </p:nvSpPr>
        <p:spPr>
          <a:xfrm>
            <a:off x="6234480" y="4137480"/>
            <a:ext cx="55188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1619640" y="0"/>
            <a:ext cx="751788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– 4-1) Down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396320" y="16628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"/>
          <p:cNvSpPr/>
          <p:nvPr/>
        </p:nvSpPr>
        <p:spPr>
          <a:xfrm>
            <a:off x="5009760" y="1662840"/>
            <a:ext cx="55152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4"/>
          <p:cNvSpPr/>
          <p:nvPr/>
        </p:nvSpPr>
        <p:spPr>
          <a:xfrm>
            <a:off x="5621760" y="1662840"/>
            <a:ext cx="55152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5"/>
          <p:cNvSpPr/>
          <p:nvPr/>
        </p:nvSpPr>
        <p:spPr>
          <a:xfrm>
            <a:off x="6234840" y="16628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6"/>
          <p:cNvSpPr/>
          <p:nvPr/>
        </p:nvSpPr>
        <p:spPr>
          <a:xfrm>
            <a:off x="4395960" y="215676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7"/>
          <p:cNvSpPr/>
          <p:nvPr/>
        </p:nvSpPr>
        <p:spPr>
          <a:xfrm>
            <a:off x="5009400" y="215676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8"/>
          <p:cNvSpPr/>
          <p:nvPr/>
        </p:nvSpPr>
        <p:spPr>
          <a:xfrm>
            <a:off x="5621400" y="2156760"/>
            <a:ext cx="55152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9"/>
          <p:cNvSpPr/>
          <p:nvPr/>
        </p:nvSpPr>
        <p:spPr>
          <a:xfrm>
            <a:off x="6234480" y="215676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10"/>
          <p:cNvSpPr/>
          <p:nvPr/>
        </p:nvSpPr>
        <p:spPr>
          <a:xfrm>
            <a:off x="4396320" y="265032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1"/>
          <p:cNvSpPr/>
          <p:nvPr/>
        </p:nvSpPr>
        <p:spPr>
          <a:xfrm>
            <a:off x="5009760" y="2650320"/>
            <a:ext cx="55152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2"/>
          <p:cNvSpPr/>
          <p:nvPr/>
        </p:nvSpPr>
        <p:spPr>
          <a:xfrm>
            <a:off x="5621760" y="2650320"/>
            <a:ext cx="55152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3"/>
          <p:cNvSpPr/>
          <p:nvPr/>
        </p:nvSpPr>
        <p:spPr>
          <a:xfrm>
            <a:off x="6234840" y="265032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4"/>
          <p:cNvSpPr/>
          <p:nvPr/>
        </p:nvSpPr>
        <p:spPr>
          <a:xfrm>
            <a:off x="4395960" y="31442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5"/>
          <p:cNvSpPr/>
          <p:nvPr/>
        </p:nvSpPr>
        <p:spPr>
          <a:xfrm>
            <a:off x="5009400" y="31442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16"/>
          <p:cNvSpPr/>
          <p:nvPr/>
        </p:nvSpPr>
        <p:spPr>
          <a:xfrm>
            <a:off x="5621400" y="3144240"/>
            <a:ext cx="55152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7"/>
          <p:cNvSpPr/>
          <p:nvPr/>
        </p:nvSpPr>
        <p:spPr>
          <a:xfrm>
            <a:off x="6234480" y="31442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18"/>
          <p:cNvSpPr/>
          <p:nvPr/>
        </p:nvSpPr>
        <p:spPr>
          <a:xfrm>
            <a:off x="6231600" y="3643560"/>
            <a:ext cx="551880" cy="412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19"/>
          <p:cNvSpPr/>
          <p:nvPr/>
        </p:nvSpPr>
        <p:spPr>
          <a:xfrm>
            <a:off x="4395960" y="46256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20"/>
          <p:cNvSpPr/>
          <p:nvPr/>
        </p:nvSpPr>
        <p:spPr>
          <a:xfrm>
            <a:off x="5009400" y="46256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1"/>
          <p:cNvSpPr/>
          <p:nvPr/>
        </p:nvSpPr>
        <p:spPr>
          <a:xfrm>
            <a:off x="5621400" y="462564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2"/>
          <p:cNvSpPr/>
          <p:nvPr/>
        </p:nvSpPr>
        <p:spPr>
          <a:xfrm>
            <a:off x="6234480" y="46256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23"/>
          <p:cNvSpPr/>
          <p:nvPr/>
        </p:nvSpPr>
        <p:spPr>
          <a:xfrm>
            <a:off x="439560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24"/>
          <p:cNvSpPr/>
          <p:nvPr/>
        </p:nvSpPr>
        <p:spPr>
          <a:xfrm>
            <a:off x="500904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25"/>
          <p:cNvSpPr/>
          <p:nvPr/>
        </p:nvSpPr>
        <p:spPr>
          <a:xfrm>
            <a:off x="562104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26"/>
          <p:cNvSpPr/>
          <p:nvPr/>
        </p:nvSpPr>
        <p:spPr>
          <a:xfrm>
            <a:off x="623412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27"/>
          <p:cNvSpPr/>
          <p:nvPr/>
        </p:nvSpPr>
        <p:spPr>
          <a:xfrm>
            <a:off x="439524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28"/>
          <p:cNvSpPr/>
          <p:nvPr/>
        </p:nvSpPr>
        <p:spPr>
          <a:xfrm>
            <a:off x="500868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29"/>
          <p:cNvSpPr/>
          <p:nvPr/>
        </p:nvSpPr>
        <p:spPr>
          <a:xfrm>
            <a:off x="562068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30"/>
          <p:cNvSpPr/>
          <p:nvPr/>
        </p:nvSpPr>
        <p:spPr>
          <a:xfrm>
            <a:off x="623376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1"/>
          <p:cNvSpPr/>
          <p:nvPr/>
        </p:nvSpPr>
        <p:spPr>
          <a:xfrm>
            <a:off x="4394880" y="61070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32"/>
          <p:cNvSpPr/>
          <p:nvPr/>
        </p:nvSpPr>
        <p:spPr>
          <a:xfrm>
            <a:off x="5008320" y="61070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3"/>
          <p:cNvSpPr/>
          <p:nvPr/>
        </p:nvSpPr>
        <p:spPr>
          <a:xfrm>
            <a:off x="5620320" y="61070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34"/>
          <p:cNvSpPr/>
          <p:nvPr/>
        </p:nvSpPr>
        <p:spPr>
          <a:xfrm>
            <a:off x="6233760" y="610704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35"/>
          <p:cNvSpPr/>
          <p:nvPr/>
        </p:nvSpPr>
        <p:spPr>
          <a:xfrm>
            <a:off x="3771000" y="16628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36"/>
          <p:cNvSpPr/>
          <p:nvPr/>
        </p:nvSpPr>
        <p:spPr>
          <a:xfrm>
            <a:off x="3771000" y="215676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37"/>
          <p:cNvSpPr/>
          <p:nvPr/>
        </p:nvSpPr>
        <p:spPr>
          <a:xfrm>
            <a:off x="3771000" y="265032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38"/>
          <p:cNvSpPr/>
          <p:nvPr/>
        </p:nvSpPr>
        <p:spPr>
          <a:xfrm>
            <a:off x="3771000" y="31442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39"/>
          <p:cNvSpPr/>
          <p:nvPr/>
        </p:nvSpPr>
        <p:spPr>
          <a:xfrm>
            <a:off x="3771000" y="363816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40"/>
          <p:cNvSpPr/>
          <p:nvPr/>
        </p:nvSpPr>
        <p:spPr>
          <a:xfrm>
            <a:off x="3771000" y="413172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41"/>
          <p:cNvSpPr/>
          <p:nvPr/>
        </p:nvSpPr>
        <p:spPr>
          <a:xfrm>
            <a:off x="3771000" y="46256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42"/>
          <p:cNvSpPr/>
          <p:nvPr/>
        </p:nvSpPr>
        <p:spPr>
          <a:xfrm>
            <a:off x="3771000" y="511956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43"/>
          <p:cNvSpPr/>
          <p:nvPr/>
        </p:nvSpPr>
        <p:spPr>
          <a:xfrm>
            <a:off x="3771000" y="561312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44"/>
          <p:cNvSpPr/>
          <p:nvPr/>
        </p:nvSpPr>
        <p:spPr>
          <a:xfrm>
            <a:off x="3771000" y="61070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45"/>
          <p:cNvSpPr/>
          <p:nvPr/>
        </p:nvSpPr>
        <p:spPr>
          <a:xfrm>
            <a:off x="3221640" y="1047240"/>
            <a:ext cx="411768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46"/>
          <p:cNvSpPr/>
          <p:nvPr/>
        </p:nvSpPr>
        <p:spPr>
          <a:xfrm>
            <a:off x="5619600" y="3635640"/>
            <a:ext cx="551880" cy="412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47"/>
          <p:cNvSpPr/>
          <p:nvPr/>
        </p:nvSpPr>
        <p:spPr>
          <a:xfrm>
            <a:off x="5007600" y="3635640"/>
            <a:ext cx="551880" cy="4125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48"/>
          <p:cNvSpPr/>
          <p:nvPr/>
        </p:nvSpPr>
        <p:spPr>
          <a:xfrm>
            <a:off x="8393760" y="6114960"/>
            <a:ext cx="55152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49"/>
          <p:cNvSpPr/>
          <p:nvPr/>
        </p:nvSpPr>
        <p:spPr>
          <a:xfrm>
            <a:off x="8393760" y="5610960"/>
            <a:ext cx="551520" cy="41256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50"/>
          <p:cNvSpPr/>
          <p:nvPr/>
        </p:nvSpPr>
        <p:spPr>
          <a:xfrm>
            <a:off x="8393760" y="5122800"/>
            <a:ext cx="551520" cy="412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51"/>
          <p:cNvSpPr/>
          <p:nvPr/>
        </p:nvSpPr>
        <p:spPr>
          <a:xfrm>
            <a:off x="8393760" y="4618800"/>
            <a:ext cx="551520" cy="4125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52"/>
          <p:cNvSpPr/>
          <p:nvPr/>
        </p:nvSpPr>
        <p:spPr>
          <a:xfrm>
            <a:off x="8394120" y="41342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53"/>
          <p:cNvSpPr/>
          <p:nvPr/>
        </p:nvSpPr>
        <p:spPr>
          <a:xfrm>
            <a:off x="9473760" y="6114960"/>
            <a:ext cx="131220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54"/>
          <p:cNvSpPr/>
          <p:nvPr/>
        </p:nvSpPr>
        <p:spPr>
          <a:xfrm>
            <a:off x="9473760" y="5610960"/>
            <a:ext cx="1312200" cy="41256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Green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55"/>
          <p:cNvSpPr/>
          <p:nvPr/>
        </p:nvSpPr>
        <p:spPr>
          <a:xfrm>
            <a:off x="9473760" y="5122800"/>
            <a:ext cx="1312200" cy="412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56"/>
          <p:cNvSpPr/>
          <p:nvPr/>
        </p:nvSpPr>
        <p:spPr>
          <a:xfrm>
            <a:off x="9473760" y="4618800"/>
            <a:ext cx="1312200" cy="4125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Orange2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57"/>
          <p:cNvSpPr/>
          <p:nvPr/>
        </p:nvSpPr>
        <p:spPr>
          <a:xfrm>
            <a:off x="9474480" y="4134240"/>
            <a:ext cx="13132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58"/>
          <p:cNvSpPr/>
          <p:nvPr/>
        </p:nvSpPr>
        <p:spPr>
          <a:xfrm>
            <a:off x="4395600" y="4129560"/>
            <a:ext cx="55188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59"/>
          <p:cNvSpPr/>
          <p:nvPr/>
        </p:nvSpPr>
        <p:spPr>
          <a:xfrm>
            <a:off x="5009040" y="4129560"/>
            <a:ext cx="55188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60"/>
          <p:cNvSpPr/>
          <p:nvPr/>
        </p:nvSpPr>
        <p:spPr>
          <a:xfrm>
            <a:off x="5621400" y="4137480"/>
            <a:ext cx="55152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61"/>
          <p:cNvSpPr/>
          <p:nvPr/>
        </p:nvSpPr>
        <p:spPr>
          <a:xfrm>
            <a:off x="6234480" y="4137480"/>
            <a:ext cx="55188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62"/>
          <p:cNvSpPr/>
          <p:nvPr/>
        </p:nvSpPr>
        <p:spPr>
          <a:xfrm>
            <a:off x="4385880" y="3657600"/>
            <a:ext cx="551520" cy="41256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1619640" y="0"/>
            <a:ext cx="751788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 – 4-1) Down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4396320" y="16628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3"/>
          <p:cNvSpPr/>
          <p:nvPr/>
        </p:nvSpPr>
        <p:spPr>
          <a:xfrm>
            <a:off x="5009760" y="1662840"/>
            <a:ext cx="55152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4"/>
          <p:cNvSpPr/>
          <p:nvPr/>
        </p:nvSpPr>
        <p:spPr>
          <a:xfrm>
            <a:off x="5621760" y="1662840"/>
            <a:ext cx="55152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5"/>
          <p:cNvSpPr/>
          <p:nvPr/>
        </p:nvSpPr>
        <p:spPr>
          <a:xfrm>
            <a:off x="6234840" y="16628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6"/>
          <p:cNvSpPr/>
          <p:nvPr/>
        </p:nvSpPr>
        <p:spPr>
          <a:xfrm>
            <a:off x="4395960" y="215676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7"/>
          <p:cNvSpPr/>
          <p:nvPr/>
        </p:nvSpPr>
        <p:spPr>
          <a:xfrm>
            <a:off x="5009400" y="215676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8"/>
          <p:cNvSpPr/>
          <p:nvPr/>
        </p:nvSpPr>
        <p:spPr>
          <a:xfrm>
            <a:off x="5621400" y="2156760"/>
            <a:ext cx="55152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9"/>
          <p:cNvSpPr/>
          <p:nvPr/>
        </p:nvSpPr>
        <p:spPr>
          <a:xfrm>
            <a:off x="6234480" y="215676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0"/>
          <p:cNvSpPr/>
          <p:nvPr/>
        </p:nvSpPr>
        <p:spPr>
          <a:xfrm>
            <a:off x="4396320" y="265032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11"/>
          <p:cNvSpPr/>
          <p:nvPr/>
        </p:nvSpPr>
        <p:spPr>
          <a:xfrm>
            <a:off x="5009760" y="2650320"/>
            <a:ext cx="55152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2"/>
          <p:cNvSpPr/>
          <p:nvPr/>
        </p:nvSpPr>
        <p:spPr>
          <a:xfrm>
            <a:off x="5621760" y="2650320"/>
            <a:ext cx="55152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3"/>
          <p:cNvSpPr/>
          <p:nvPr/>
        </p:nvSpPr>
        <p:spPr>
          <a:xfrm>
            <a:off x="6234840" y="265032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14"/>
          <p:cNvSpPr/>
          <p:nvPr/>
        </p:nvSpPr>
        <p:spPr>
          <a:xfrm>
            <a:off x="4395960" y="31442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5"/>
          <p:cNvSpPr/>
          <p:nvPr/>
        </p:nvSpPr>
        <p:spPr>
          <a:xfrm>
            <a:off x="5009400" y="31442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6"/>
          <p:cNvSpPr/>
          <p:nvPr/>
        </p:nvSpPr>
        <p:spPr>
          <a:xfrm>
            <a:off x="5621400" y="3144240"/>
            <a:ext cx="55152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7"/>
          <p:cNvSpPr/>
          <p:nvPr/>
        </p:nvSpPr>
        <p:spPr>
          <a:xfrm>
            <a:off x="6234480" y="31442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8"/>
          <p:cNvSpPr/>
          <p:nvPr/>
        </p:nvSpPr>
        <p:spPr>
          <a:xfrm>
            <a:off x="4395960" y="46256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9"/>
          <p:cNvSpPr/>
          <p:nvPr/>
        </p:nvSpPr>
        <p:spPr>
          <a:xfrm>
            <a:off x="5009400" y="46256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20"/>
          <p:cNvSpPr/>
          <p:nvPr/>
        </p:nvSpPr>
        <p:spPr>
          <a:xfrm>
            <a:off x="5621400" y="462564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21"/>
          <p:cNvSpPr/>
          <p:nvPr/>
        </p:nvSpPr>
        <p:spPr>
          <a:xfrm>
            <a:off x="6234480" y="46256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22"/>
          <p:cNvSpPr/>
          <p:nvPr/>
        </p:nvSpPr>
        <p:spPr>
          <a:xfrm>
            <a:off x="439560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23"/>
          <p:cNvSpPr/>
          <p:nvPr/>
        </p:nvSpPr>
        <p:spPr>
          <a:xfrm>
            <a:off x="500904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24"/>
          <p:cNvSpPr/>
          <p:nvPr/>
        </p:nvSpPr>
        <p:spPr>
          <a:xfrm>
            <a:off x="562104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5"/>
          <p:cNvSpPr/>
          <p:nvPr/>
        </p:nvSpPr>
        <p:spPr>
          <a:xfrm>
            <a:off x="6234120" y="511956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26"/>
          <p:cNvSpPr/>
          <p:nvPr/>
        </p:nvSpPr>
        <p:spPr>
          <a:xfrm>
            <a:off x="439524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27"/>
          <p:cNvSpPr/>
          <p:nvPr/>
        </p:nvSpPr>
        <p:spPr>
          <a:xfrm>
            <a:off x="500868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28"/>
          <p:cNvSpPr/>
          <p:nvPr/>
        </p:nvSpPr>
        <p:spPr>
          <a:xfrm>
            <a:off x="562068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29"/>
          <p:cNvSpPr/>
          <p:nvPr/>
        </p:nvSpPr>
        <p:spPr>
          <a:xfrm>
            <a:off x="6233760" y="561312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30"/>
          <p:cNvSpPr/>
          <p:nvPr/>
        </p:nvSpPr>
        <p:spPr>
          <a:xfrm>
            <a:off x="4394880" y="61070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31"/>
          <p:cNvSpPr/>
          <p:nvPr/>
        </p:nvSpPr>
        <p:spPr>
          <a:xfrm>
            <a:off x="5008320" y="61070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32"/>
          <p:cNvSpPr/>
          <p:nvPr/>
        </p:nvSpPr>
        <p:spPr>
          <a:xfrm>
            <a:off x="5620320" y="610704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33"/>
          <p:cNvSpPr/>
          <p:nvPr/>
        </p:nvSpPr>
        <p:spPr>
          <a:xfrm>
            <a:off x="6233760" y="6107040"/>
            <a:ext cx="55152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34"/>
          <p:cNvSpPr/>
          <p:nvPr/>
        </p:nvSpPr>
        <p:spPr>
          <a:xfrm>
            <a:off x="3771000" y="16628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35"/>
          <p:cNvSpPr/>
          <p:nvPr/>
        </p:nvSpPr>
        <p:spPr>
          <a:xfrm>
            <a:off x="3771000" y="215676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36"/>
          <p:cNvSpPr/>
          <p:nvPr/>
        </p:nvSpPr>
        <p:spPr>
          <a:xfrm>
            <a:off x="3771000" y="265032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37"/>
          <p:cNvSpPr/>
          <p:nvPr/>
        </p:nvSpPr>
        <p:spPr>
          <a:xfrm>
            <a:off x="3771000" y="31442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38"/>
          <p:cNvSpPr/>
          <p:nvPr/>
        </p:nvSpPr>
        <p:spPr>
          <a:xfrm>
            <a:off x="3771000" y="363816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39"/>
          <p:cNvSpPr/>
          <p:nvPr/>
        </p:nvSpPr>
        <p:spPr>
          <a:xfrm>
            <a:off x="3771000" y="413172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40"/>
          <p:cNvSpPr/>
          <p:nvPr/>
        </p:nvSpPr>
        <p:spPr>
          <a:xfrm>
            <a:off x="3771000" y="46256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41"/>
          <p:cNvSpPr/>
          <p:nvPr/>
        </p:nvSpPr>
        <p:spPr>
          <a:xfrm>
            <a:off x="3771000" y="511956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42"/>
          <p:cNvSpPr/>
          <p:nvPr/>
        </p:nvSpPr>
        <p:spPr>
          <a:xfrm>
            <a:off x="3771000" y="561312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43"/>
          <p:cNvSpPr/>
          <p:nvPr/>
        </p:nvSpPr>
        <p:spPr>
          <a:xfrm>
            <a:off x="3771000" y="6107040"/>
            <a:ext cx="55152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44"/>
          <p:cNvSpPr/>
          <p:nvPr/>
        </p:nvSpPr>
        <p:spPr>
          <a:xfrm>
            <a:off x="3221640" y="1047240"/>
            <a:ext cx="4117680" cy="4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45"/>
          <p:cNvSpPr/>
          <p:nvPr/>
        </p:nvSpPr>
        <p:spPr>
          <a:xfrm>
            <a:off x="6239520" y="3635640"/>
            <a:ext cx="551880" cy="412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46"/>
          <p:cNvSpPr/>
          <p:nvPr/>
        </p:nvSpPr>
        <p:spPr>
          <a:xfrm>
            <a:off x="5627520" y="3635640"/>
            <a:ext cx="551880" cy="4125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47"/>
          <p:cNvSpPr/>
          <p:nvPr/>
        </p:nvSpPr>
        <p:spPr>
          <a:xfrm>
            <a:off x="8393760" y="6114960"/>
            <a:ext cx="55152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48"/>
          <p:cNvSpPr/>
          <p:nvPr/>
        </p:nvSpPr>
        <p:spPr>
          <a:xfrm>
            <a:off x="8393760" y="5610960"/>
            <a:ext cx="551520" cy="41256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49"/>
          <p:cNvSpPr/>
          <p:nvPr/>
        </p:nvSpPr>
        <p:spPr>
          <a:xfrm>
            <a:off x="8393760" y="5122800"/>
            <a:ext cx="551520" cy="412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50"/>
          <p:cNvSpPr/>
          <p:nvPr/>
        </p:nvSpPr>
        <p:spPr>
          <a:xfrm>
            <a:off x="8393760" y="4618800"/>
            <a:ext cx="551520" cy="4125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51"/>
          <p:cNvSpPr/>
          <p:nvPr/>
        </p:nvSpPr>
        <p:spPr>
          <a:xfrm>
            <a:off x="8394120" y="4134240"/>
            <a:ext cx="5518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52"/>
          <p:cNvSpPr/>
          <p:nvPr/>
        </p:nvSpPr>
        <p:spPr>
          <a:xfrm>
            <a:off x="9473760" y="6114960"/>
            <a:ext cx="131220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53"/>
          <p:cNvSpPr/>
          <p:nvPr/>
        </p:nvSpPr>
        <p:spPr>
          <a:xfrm>
            <a:off x="9473760" y="5610960"/>
            <a:ext cx="1312200" cy="41256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Green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54"/>
          <p:cNvSpPr/>
          <p:nvPr/>
        </p:nvSpPr>
        <p:spPr>
          <a:xfrm>
            <a:off x="9473760" y="5122800"/>
            <a:ext cx="1312200" cy="412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Yellow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55"/>
          <p:cNvSpPr/>
          <p:nvPr/>
        </p:nvSpPr>
        <p:spPr>
          <a:xfrm>
            <a:off x="9473760" y="4618800"/>
            <a:ext cx="1312200" cy="4125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Orange2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56"/>
          <p:cNvSpPr/>
          <p:nvPr/>
        </p:nvSpPr>
        <p:spPr>
          <a:xfrm>
            <a:off x="9474480" y="4134240"/>
            <a:ext cx="1313280" cy="412560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57"/>
          <p:cNvSpPr/>
          <p:nvPr/>
        </p:nvSpPr>
        <p:spPr>
          <a:xfrm>
            <a:off x="4395600" y="4129560"/>
            <a:ext cx="55188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58"/>
          <p:cNvSpPr/>
          <p:nvPr/>
        </p:nvSpPr>
        <p:spPr>
          <a:xfrm>
            <a:off x="5009040" y="4129560"/>
            <a:ext cx="55188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59"/>
          <p:cNvSpPr/>
          <p:nvPr/>
        </p:nvSpPr>
        <p:spPr>
          <a:xfrm>
            <a:off x="5621400" y="4137480"/>
            <a:ext cx="551520" cy="412560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60"/>
          <p:cNvSpPr/>
          <p:nvPr/>
        </p:nvSpPr>
        <p:spPr>
          <a:xfrm>
            <a:off x="5005800" y="3657600"/>
            <a:ext cx="551520" cy="41256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61"/>
          <p:cNvSpPr/>
          <p:nvPr/>
        </p:nvSpPr>
        <p:spPr>
          <a:xfrm>
            <a:off x="4393800" y="3657600"/>
            <a:ext cx="551520" cy="41256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CustomShape 62"/>
          <p:cNvSpPr/>
          <p:nvPr/>
        </p:nvSpPr>
        <p:spPr>
          <a:xfrm>
            <a:off x="6234480" y="4141800"/>
            <a:ext cx="551880" cy="4125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Application>LibreOffice/5.1.6.2$Linux_X86_64 LibreOffice_project/10m0$Build-2</Applicat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2014-04-01T16:35:38Z</dcterms:created>
  <dc:creator>Registered User</dc:creator>
  <dc:description/>
  <dc:language>en-US</dc:language>
  <cp:lastModifiedBy/>
  <dcterms:modified xsi:type="dcterms:W3CDTF">2018-11-16T07:02:03Z</dcterms:modified>
  <cp:revision>97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