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619640" y="0"/>
            <a:ext cx="7522560" cy="106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Frequency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7240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574308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641232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7083000" y="12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507204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574272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641196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7082640" y="17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>
            <a:off x="507240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574308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641232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7083000" y="22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507204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>
            <a:off x="574272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641196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7082640" y="28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507168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574236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>
            <a:off x="641160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7082280" y="33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07168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574236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641160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>
            <a:off x="7082280" y="390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507204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574272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641196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7082640" y="444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>
            <a:off x="507168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74236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641160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7082280" y="498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507132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>
            <a:off x="574200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641124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7081920" y="552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507096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574164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>
            <a:off x="641088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7081560" y="6068160"/>
            <a:ext cx="608400" cy="4561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42"/>
          <p:cNvSpPr/>
          <p:nvPr/>
        </p:nvSpPr>
        <p:spPr>
          <a:xfrm>
            <a:off x="4572000" y="122472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43"/>
          <p:cNvSpPr/>
          <p:nvPr/>
        </p:nvSpPr>
        <p:spPr>
          <a:xfrm>
            <a:off x="4572000" y="380448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44"/>
          <p:cNvSpPr/>
          <p:nvPr/>
        </p:nvSpPr>
        <p:spPr>
          <a:xfrm flipV="1">
            <a:off x="4569120" y="1224720"/>
            <a:ext cx="360" cy="25797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5"/>
          <p:cNvSpPr/>
          <p:nvPr/>
        </p:nvSpPr>
        <p:spPr>
          <a:xfrm flipH="1">
            <a:off x="3657600" y="2471760"/>
            <a:ext cx="91440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6"/>
          <p:cNvSpPr/>
          <p:nvPr/>
        </p:nvSpPr>
        <p:spPr>
          <a:xfrm>
            <a:off x="4576680" y="392472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47"/>
          <p:cNvSpPr/>
          <p:nvPr/>
        </p:nvSpPr>
        <p:spPr>
          <a:xfrm>
            <a:off x="4576680" y="6576480"/>
            <a:ext cx="36576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48"/>
          <p:cNvSpPr/>
          <p:nvPr/>
        </p:nvSpPr>
        <p:spPr>
          <a:xfrm flipV="1">
            <a:off x="4573800" y="3924720"/>
            <a:ext cx="360" cy="26517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49"/>
          <p:cNvSpPr/>
          <p:nvPr/>
        </p:nvSpPr>
        <p:spPr>
          <a:xfrm flipH="1">
            <a:off x="3662280" y="5243760"/>
            <a:ext cx="914400" cy="360"/>
          </a:xfrm>
          <a:prstGeom prst="line">
            <a:avLst/>
          </a:prstGeom>
          <a:ln w="18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>
            <a:off x="2011680" y="2047680"/>
            <a:ext cx="1497240" cy="841680"/>
          </a:xfrm>
          <a:custGeom>
            <a:avLst/>
            <a:gdLst/>
            <a:ahLst/>
            <a:rect l="l" t="t" r="r" b="b"/>
            <a:pathLst>
              <a:path w="4163" h="234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1950"/>
                </a:lnTo>
                <a:cubicBezTo>
                  <a:pt x="0" y="2145"/>
                  <a:pt x="195" y="2341"/>
                  <a:pt x="390" y="2341"/>
                </a:cubicBezTo>
                <a:lnTo>
                  <a:pt x="3771" y="2341"/>
                </a:lnTo>
                <a:cubicBezTo>
                  <a:pt x="3966" y="2341"/>
                  <a:pt x="4162" y="2145"/>
                  <a:pt x="4162" y="1950"/>
                </a:cubicBezTo>
                <a:lnTo>
                  <a:pt x="4162" y="390"/>
                </a:lnTo>
                <a:cubicBezTo>
                  <a:pt x="4162" y="195"/>
                  <a:pt x="3966" y="0"/>
                  <a:pt x="3771" y="0"/>
                </a:cubicBezTo>
                <a:lnTo>
                  <a:pt x="390" y="0"/>
                </a:lnTo>
              </a:path>
            </a:pathLst>
          </a:custGeom>
          <a:gradFill>
            <a:gsLst>
              <a:gs pos="0">
                <a:srgbClr val="ef2929"/>
              </a:gs>
              <a:gs pos="100000">
                <a:srgbClr val="a40000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>
            <a:off x="2011680" y="4820040"/>
            <a:ext cx="1497240" cy="841680"/>
          </a:xfrm>
          <a:custGeom>
            <a:avLst/>
            <a:gdLst/>
            <a:ahLst/>
            <a:rect l="l" t="t" r="r" b="b"/>
            <a:pathLst>
              <a:path w="4163" h="234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1950"/>
                </a:lnTo>
                <a:cubicBezTo>
                  <a:pt x="0" y="2145"/>
                  <a:pt x="195" y="2341"/>
                  <a:pt x="390" y="2341"/>
                </a:cubicBezTo>
                <a:lnTo>
                  <a:pt x="3771" y="2341"/>
                </a:lnTo>
                <a:cubicBezTo>
                  <a:pt x="3966" y="2341"/>
                  <a:pt x="4162" y="2145"/>
                  <a:pt x="4162" y="1950"/>
                </a:cubicBezTo>
                <a:lnTo>
                  <a:pt x="4162" y="390"/>
                </a:lnTo>
                <a:cubicBezTo>
                  <a:pt x="4162" y="195"/>
                  <a:pt x="3966" y="0"/>
                  <a:pt x="3771" y="0"/>
                </a:cubicBezTo>
                <a:lnTo>
                  <a:pt x="390" y="0"/>
                </a:lnTo>
              </a:path>
            </a:pathLst>
          </a:custGeom>
          <a:gradFill>
            <a:gsLst>
              <a:gs pos="0">
                <a:srgbClr val="729fcf"/>
              </a:gs>
              <a:gs pos="100000">
                <a:srgbClr val="204a87"/>
              </a:gs>
            </a:gsLst>
            <a:lin ang="3600000"/>
          </a:gra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772400" y="2277000"/>
            <a:ext cx="1270440" cy="127044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 rot="10800000">
            <a:off x="9052560" y="5407560"/>
            <a:ext cx="1270440" cy="1270440"/>
          </a:xfrm>
          <a:prstGeom prst="rect">
            <a:avLst/>
          </a:prstGeom>
          <a:ln>
            <a:noFill/>
          </a:ln>
        </p:spPr>
      </p:pic>
      <p:sp>
        <p:nvSpPr>
          <p:cNvPr id="89" name="CustomShape 52"/>
          <p:cNvSpPr/>
          <p:nvPr/>
        </p:nvSpPr>
        <p:spPr>
          <a:xfrm>
            <a:off x="7691760" y="1463400"/>
            <a:ext cx="1451880" cy="45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7680960" y="5802480"/>
            <a:ext cx="1462680" cy="45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Application>LibreOffice/5.1.6.2$Linux_X86_64 LibreOffice_project/10m0$Build-2</Application>
  <Words>358</Words>
  <Paragraphs>23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2014-04-01T16:35:38Z</dcterms:created>
  <dc:creator>Registered User</dc:creator>
  <dc:description/>
  <dc:language>en-US</dc:language>
  <cp:lastModifiedBy/>
  <dcterms:modified xsi:type="dcterms:W3CDTF">2018-11-16T07:05:08Z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</vt:i4>
  </property>
</Properties>
</file>