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225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103120" y="1280160"/>
            <a:ext cx="6583680" cy="530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19600" indent="-219600">
              <a:lnSpc>
                <a:spcPct val="200000"/>
              </a:lnSpc>
              <a:buBlip>
                <a:blip r:embed="rId1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lnSpc>
                <a:spcPct val="200000"/>
              </a:lnSpc>
              <a:buBlip>
                <a:blip r:embed="rId2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lnSpc>
                <a:spcPct val="200000"/>
              </a:lnSpc>
              <a:buBlip>
                <a:blip r:embed="rId3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Jump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8000">
              <a:lnSpc>
                <a:spcPct val="200000"/>
              </a:lnSpc>
              <a:buBlip>
                <a:blip r:embed="rId4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Heat (special case of jump operation)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9600" indent="-219600">
              <a:lnSpc>
                <a:spcPct val="200000"/>
              </a:lnSpc>
              <a:buBlip>
                <a:blip r:embed="rId5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Push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88000">
              <a:lnSpc>
                <a:spcPct val="200000"/>
              </a:lnSpc>
              <a:buBlip>
                <a:blip r:embed="rId6"/>
              </a:buBlip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 (special case of push operation)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2018-11-16T05:05:58Z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