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19640" y="0"/>
            <a:ext cx="75189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4)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39632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5009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5621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5"/>
          <p:cNvSpPr/>
          <p:nvPr/>
        </p:nvSpPr>
        <p:spPr>
          <a:xfrm>
            <a:off x="623484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6"/>
          <p:cNvSpPr/>
          <p:nvPr/>
        </p:nvSpPr>
        <p:spPr>
          <a:xfrm>
            <a:off x="439596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"/>
          <p:cNvSpPr/>
          <p:nvPr/>
        </p:nvSpPr>
        <p:spPr>
          <a:xfrm>
            <a:off x="500940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"/>
          <p:cNvSpPr/>
          <p:nvPr/>
        </p:nvSpPr>
        <p:spPr>
          <a:xfrm>
            <a:off x="5621400" y="215676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9"/>
          <p:cNvSpPr/>
          <p:nvPr/>
        </p:nvSpPr>
        <p:spPr>
          <a:xfrm>
            <a:off x="623448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0"/>
          <p:cNvSpPr/>
          <p:nvPr/>
        </p:nvSpPr>
        <p:spPr>
          <a:xfrm>
            <a:off x="439632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1"/>
          <p:cNvSpPr/>
          <p:nvPr/>
        </p:nvSpPr>
        <p:spPr>
          <a:xfrm>
            <a:off x="5009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2"/>
          <p:cNvSpPr/>
          <p:nvPr/>
        </p:nvSpPr>
        <p:spPr>
          <a:xfrm>
            <a:off x="5621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3"/>
          <p:cNvSpPr/>
          <p:nvPr/>
        </p:nvSpPr>
        <p:spPr>
          <a:xfrm>
            <a:off x="623484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4"/>
          <p:cNvSpPr/>
          <p:nvPr/>
        </p:nvSpPr>
        <p:spPr>
          <a:xfrm>
            <a:off x="439596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5"/>
          <p:cNvSpPr/>
          <p:nvPr/>
        </p:nvSpPr>
        <p:spPr>
          <a:xfrm>
            <a:off x="500940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6"/>
          <p:cNvSpPr/>
          <p:nvPr/>
        </p:nvSpPr>
        <p:spPr>
          <a:xfrm>
            <a:off x="5621400" y="31442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7"/>
          <p:cNvSpPr/>
          <p:nvPr/>
        </p:nvSpPr>
        <p:spPr>
          <a:xfrm>
            <a:off x="623448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8"/>
          <p:cNvSpPr/>
          <p:nvPr/>
        </p:nvSpPr>
        <p:spPr>
          <a:xfrm>
            <a:off x="439560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9"/>
          <p:cNvSpPr/>
          <p:nvPr/>
        </p:nvSpPr>
        <p:spPr>
          <a:xfrm>
            <a:off x="5009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0"/>
          <p:cNvSpPr/>
          <p:nvPr/>
        </p:nvSpPr>
        <p:spPr>
          <a:xfrm>
            <a:off x="5621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1"/>
          <p:cNvSpPr/>
          <p:nvPr/>
        </p:nvSpPr>
        <p:spPr>
          <a:xfrm>
            <a:off x="623412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2"/>
          <p:cNvSpPr/>
          <p:nvPr/>
        </p:nvSpPr>
        <p:spPr>
          <a:xfrm>
            <a:off x="5619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3"/>
          <p:cNvSpPr/>
          <p:nvPr/>
        </p:nvSpPr>
        <p:spPr>
          <a:xfrm>
            <a:off x="4395960" y="46256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4"/>
          <p:cNvSpPr/>
          <p:nvPr/>
        </p:nvSpPr>
        <p:spPr>
          <a:xfrm>
            <a:off x="5009400" y="46256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5"/>
          <p:cNvSpPr/>
          <p:nvPr/>
        </p:nvSpPr>
        <p:spPr>
          <a:xfrm>
            <a:off x="5621400" y="46256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6"/>
          <p:cNvSpPr/>
          <p:nvPr/>
        </p:nvSpPr>
        <p:spPr>
          <a:xfrm>
            <a:off x="6234480" y="46256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7"/>
          <p:cNvSpPr/>
          <p:nvPr/>
        </p:nvSpPr>
        <p:spPr>
          <a:xfrm>
            <a:off x="439560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8"/>
          <p:cNvSpPr/>
          <p:nvPr/>
        </p:nvSpPr>
        <p:spPr>
          <a:xfrm>
            <a:off x="500904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9"/>
          <p:cNvSpPr/>
          <p:nvPr/>
        </p:nvSpPr>
        <p:spPr>
          <a:xfrm>
            <a:off x="562104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0"/>
          <p:cNvSpPr/>
          <p:nvPr/>
        </p:nvSpPr>
        <p:spPr>
          <a:xfrm>
            <a:off x="623412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1"/>
          <p:cNvSpPr/>
          <p:nvPr/>
        </p:nvSpPr>
        <p:spPr>
          <a:xfrm>
            <a:off x="439524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2"/>
          <p:cNvSpPr/>
          <p:nvPr/>
        </p:nvSpPr>
        <p:spPr>
          <a:xfrm>
            <a:off x="500868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3"/>
          <p:cNvSpPr/>
          <p:nvPr/>
        </p:nvSpPr>
        <p:spPr>
          <a:xfrm>
            <a:off x="562068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4"/>
          <p:cNvSpPr/>
          <p:nvPr/>
        </p:nvSpPr>
        <p:spPr>
          <a:xfrm>
            <a:off x="623376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5"/>
          <p:cNvSpPr/>
          <p:nvPr/>
        </p:nvSpPr>
        <p:spPr>
          <a:xfrm>
            <a:off x="439488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6"/>
          <p:cNvSpPr/>
          <p:nvPr/>
        </p:nvSpPr>
        <p:spPr>
          <a:xfrm>
            <a:off x="500832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7"/>
          <p:cNvSpPr/>
          <p:nvPr/>
        </p:nvSpPr>
        <p:spPr>
          <a:xfrm>
            <a:off x="562032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8"/>
          <p:cNvSpPr/>
          <p:nvPr/>
        </p:nvSpPr>
        <p:spPr>
          <a:xfrm>
            <a:off x="6233760" y="61070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9"/>
          <p:cNvSpPr/>
          <p:nvPr/>
        </p:nvSpPr>
        <p:spPr>
          <a:xfrm>
            <a:off x="3771000" y="16628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0"/>
          <p:cNvSpPr/>
          <p:nvPr/>
        </p:nvSpPr>
        <p:spPr>
          <a:xfrm>
            <a:off x="3771000" y="21567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1"/>
          <p:cNvSpPr/>
          <p:nvPr/>
        </p:nvSpPr>
        <p:spPr>
          <a:xfrm>
            <a:off x="3771000" y="26503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2"/>
          <p:cNvSpPr/>
          <p:nvPr/>
        </p:nvSpPr>
        <p:spPr>
          <a:xfrm>
            <a:off x="3771000" y="31442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3"/>
          <p:cNvSpPr/>
          <p:nvPr/>
        </p:nvSpPr>
        <p:spPr>
          <a:xfrm>
            <a:off x="3771000" y="36381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4"/>
          <p:cNvSpPr/>
          <p:nvPr/>
        </p:nvSpPr>
        <p:spPr>
          <a:xfrm>
            <a:off x="3771000" y="41317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5"/>
          <p:cNvSpPr/>
          <p:nvPr/>
        </p:nvSpPr>
        <p:spPr>
          <a:xfrm>
            <a:off x="3771000" y="46256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6"/>
          <p:cNvSpPr/>
          <p:nvPr/>
        </p:nvSpPr>
        <p:spPr>
          <a:xfrm>
            <a:off x="3771000" y="51195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7"/>
          <p:cNvSpPr/>
          <p:nvPr/>
        </p:nvSpPr>
        <p:spPr>
          <a:xfrm>
            <a:off x="3771000" y="56131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8"/>
          <p:cNvSpPr/>
          <p:nvPr/>
        </p:nvSpPr>
        <p:spPr>
          <a:xfrm>
            <a:off x="3771000" y="61070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9"/>
          <p:cNvSpPr/>
          <p:nvPr/>
        </p:nvSpPr>
        <p:spPr>
          <a:xfrm>
            <a:off x="3221640" y="1047240"/>
            <a:ext cx="411876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0"/>
          <p:cNvSpPr/>
          <p:nvPr/>
        </p:nvSpPr>
        <p:spPr>
          <a:xfrm>
            <a:off x="6231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1"/>
          <p:cNvSpPr/>
          <p:nvPr/>
        </p:nvSpPr>
        <p:spPr>
          <a:xfrm>
            <a:off x="5007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2"/>
          <p:cNvSpPr/>
          <p:nvPr/>
        </p:nvSpPr>
        <p:spPr>
          <a:xfrm>
            <a:off x="4395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3"/>
          <p:cNvSpPr/>
          <p:nvPr/>
        </p:nvSpPr>
        <p:spPr>
          <a:xfrm>
            <a:off x="8393760" y="611496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4"/>
          <p:cNvSpPr/>
          <p:nvPr/>
        </p:nvSpPr>
        <p:spPr>
          <a:xfrm>
            <a:off x="8393760" y="5610960"/>
            <a:ext cx="55260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5"/>
          <p:cNvSpPr/>
          <p:nvPr/>
        </p:nvSpPr>
        <p:spPr>
          <a:xfrm>
            <a:off x="8393760" y="5122800"/>
            <a:ext cx="55260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6"/>
          <p:cNvSpPr/>
          <p:nvPr/>
        </p:nvSpPr>
        <p:spPr>
          <a:xfrm>
            <a:off x="8393760" y="4618800"/>
            <a:ext cx="55260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7"/>
          <p:cNvSpPr/>
          <p:nvPr/>
        </p:nvSpPr>
        <p:spPr>
          <a:xfrm>
            <a:off x="8394120" y="41342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8"/>
          <p:cNvSpPr/>
          <p:nvPr/>
        </p:nvSpPr>
        <p:spPr>
          <a:xfrm>
            <a:off x="9473760" y="6114960"/>
            <a:ext cx="131328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9"/>
          <p:cNvSpPr/>
          <p:nvPr/>
        </p:nvSpPr>
        <p:spPr>
          <a:xfrm>
            <a:off x="9473760" y="5610960"/>
            <a:ext cx="131328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0"/>
          <p:cNvSpPr/>
          <p:nvPr/>
        </p:nvSpPr>
        <p:spPr>
          <a:xfrm>
            <a:off x="9473760" y="5122800"/>
            <a:ext cx="131328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1"/>
          <p:cNvSpPr/>
          <p:nvPr/>
        </p:nvSpPr>
        <p:spPr>
          <a:xfrm>
            <a:off x="9473760" y="4618800"/>
            <a:ext cx="131328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2"/>
          <p:cNvSpPr/>
          <p:nvPr/>
        </p:nvSpPr>
        <p:spPr>
          <a:xfrm>
            <a:off x="9474480" y="4134240"/>
            <a:ext cx="13143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19640" y="0"/>
            <a:ext cx="75189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4)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39632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5009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5621760" y="16628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6234840" y="16628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439596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7"/>
          <p:cNvSpPr/>
          <p:nvPr/>
        </p:nvSpPr>
        <p:spPr>
          <a:xfrm>
            <a:off x="500940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5621400" y="215676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9"/>
          <p:cNvSpPr/>
          <p:nvPr/>
        </p:nvSpPr>
        <p:spPr>
          <a:xfrm>
            <a:off x="623448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439632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>
            <a:off x="5009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5621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>
            <a:off x="623484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439596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>
            <a:off x="500940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6"/>
          <p:cNvSpPr/>
          <p:nvPr/>
        </p:nvSpPr>
        <p:spPr>
          <a:xfrm>
            <a:off x="5621400" y="31442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7"/>
          <p:cNvSpPr/>
          <p:nvPr/>
        </p:nvSpPr>
        <p:spPr>
          <a:xfrm>
            <a:off x="623448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8"/>
          <p:cNvSpPr/>
          <p:nvPr/>
        </p:nvSpPr>
        <p:spPr>
          <a:xfrm>
            <a:off x="439560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9"/>
          <p:cNvSpPr/>
          <p:nvPr/>
        </p:nvSpPr>
        <p:spPr>
          <a:xfrm>
            <a:off x="5009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0"/>
          <p:cNvSpPr/>
          <p:nvPr/>
        </p:nvSpPr>
        <p:spPr>
          <a:xfrm>
            <a:off x="5621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1"/>
          <p:cNvSpPr/>
          <p:nvPr/>
        </p:nvSpPr>
        <p:spPr>
          <a:xfrm>
            <a:off x="623412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2"/>
          <p:cNvSpPr/>
          <p:nvPr/>
        </p:nvSpPr>
        <p:spPr>
          <a:xfrm>
            <a:off x="5619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3"/>
          <p:cNvSpPr/>
          <p:nvPr/>
        </p:nvSpPr>
        <p:spPr>
          <a:xfrm>
            <a:off x="5009400" y="46256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4"/>
          <p:cNvSpPr/>
          <p:nvPr/>
        </p:nvSpPr>
        <p:spPr>
          <a:xfrm>
            <a:off x="5621400" y="46256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5"/>
          <p:cNvSpPr/>
          <p:nvPr/>
        </p:nvSpPr>
        <p:spPr>
          <a:xfrm>
            <a:off x="6234480" y="46256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6"/>
          <p:cNvSpPr/>
          <p:nvPr/>
        </p:nvSpPr>
        <p:spPr>
          <a:xfrm>
            <a:off x="439560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7"/>
          <p:cNvSpPr/>
          <p:nvPr/>
        </p:nvSpPr>
        <p:spPr>
          <a:xfrm>
            <a:off x="500904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8"/>
          <p:cNvSpPr/>
          <p:nvPr/>
        </p:nvSpPr>
        <p:spPr>
          <a:xfrm>
            <a:off x="562104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9"/>
          <p:cNvSpPr/>
          <p:nvPr/>
        </p:nvSpPr>
        <p:spPr>
          <a:xfrm>
            <a:off x="623412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0"/>
          <p:cNvSpPr/>
          <p:nvPr/>
        </p:nvSpPr>
        <p:spPr>
          <a:xfrm>
            <a:off x="439524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1"/>
          <p:cNvSpPr/>
          <p:nvPr/>
        </p:nvSpPr>
        <p:spPr>
          <a:xfrm>
            <a:off x="500868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2"/>
          <p:cNvSpPr/>
          <p:nvPr/>
        </p:nvSpPr>
        <p:spPr>
          <a:xfrm>
            <a:off x="562068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3"/>
          <p:cNvSpPr/>
          <p:nvPr/>
        </p:nvSpPr>
        <p:spPr>
          <a:xfrm>
            <a:off x="623376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4"/>
          <p:cNvSpPr/>
          <p:nvPr/>
        </p:nvSpPr>
        <p:spPr>
          <a:xfrm>
            <a:off x="439488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5"/>
          <p:cNvSpPr/>
          <p:nvPr/>
        </p:nvSpPr>
        <p:spPr>
          <a:xfrm>
            <a:off x="500832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6"/>
          <p:cNvSpPr/>
          <p:nvPr/>
        </p:nvSpPr>
        <p:spPr>
          <a:xfrm>
            <a:off x="562032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7"/>
          <p:cNvSpPr/>
          <p:nvPr/>
        </p:nvSpPr>
        <p:spPr>
          <a:xfrm>
            <a:off x="6233760" y="61070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8"/>
          <p:cNvSpPr/>
          <p:nvPr/>
        </p:nvSpPr>
        <p:spPr>
          <a:xfrm>
            <a:off x="3771000" y="16628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9"/>
          <p:cNvSpPr/>
          <p:nvPr/>
        </p:nvSpPr>
        <p:spPr>
          <a:xfrm>
            <a:off x="3771000" y="21567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0"/>
          <p:cNvSpPr/>
          <p:nvPr/>
        </p:nvSpPr>
        <p:spPr>
          <a:xfrm>
            <a:off x="3771000" y="26503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1"/>
          <p:cNvSpPr/>
          <p:nvPr/>
        </p:nvSpPr>
        <p:spPr>
          <a:xfrm>
            <a:off x="3771000" y="31442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2"/>
          <p:cNvSpPr/>
          <p:nvPr/>
        </p:nvSpPr>
        <p:spPr>
          <a:xfrm>
            <a:off x="3771000" y="36381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3"/>
          <p:cNvSpPr/>
          <p:nvPr/>
        </p:nvSpPr>
        <p:spPr>
          <a:xfrm>
            <a:off x="3771000" y="41317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4"/>
          <p:cNvSpPr/>
          <p:nvPr/>
        </p:nvSpPr>
        <p:spPr>
          <a:xfrm>
            <a:off x="3771000" y="46256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5"/>
          <p:cNvSpPr/>
          <p:nvPr/>
        </p:nvSpPr>
        <p:spPr>
          <a:xfrm>
            <a:off x="3771000" y="51195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6"/>
          <p:cNvSpPr/>
          <p:nvPr/>
        </p:nvSpPr>
        <p:spPr>
          <a:xfrm>
            <a:off x="3771000" y="56131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7"/>
          <p:cNvSpPr/>
          <p:nvPr/>
        </p:nvSpPr>
        <p:spPr>
          <a:xfrm>
            <a:off x="3771000" y="61070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8"/>
          <p:cNvSpPr/>
          <p:nvPr/>
        </p:nvSpPr>
        <p:spPr>
          <a:xfrm>
            <a:off x="3221640" y="1047240"/>
            <a:ext cx="411876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9"/>
          <p:cNvSpPr/>
          <p:nvPr/>
        </p:nvSpPr>
        <p:spPr>
          <a:xfrm>
            <a:off x="6231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0"/>
          <p:cNvSpPr/>
          <p:nvPr/>
        </p:nvSpPr>
        <p:spPr>
          <a:xfrm>
            <a:off x="5007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1"/>
          <p:cNvSpPr/>
          <p:nvPr/>
        </p:nvSpPr>
        <p:spPr>
          <a:xfrm>
            <a:off x="4395600" y="413172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2"/>
          <p:cNvSpPr/>
          <p:nvPr/>
        </p:nvSpPr>
        <p:spPr>
          <a:xfrm>
            <a:off x="8393760" y="611496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3"/>
          <p:cNvSpPr/>
          <p:nvPr/>
        </p:nvSpPr>
        <p:spPr>
          <a:xfrm>
            <a:off x="8393760" y="5610960"/>
            <a:ext cx="55260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4"/>
          <p:cNvSpPr/>
          <p:nvPr/>
        </p:nvSpPr>
        <p:spPr>
          <a:xfrm>
            <a:off x="8393760" y="5122800"/>
            <a:ext cx="55260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5"/>
          <p:cNvSpPr/>
          <p:nvPr/>
        </p:nvSpPr>
        <p:spPr>
          <a:xfrm>
            <a:off x="8393760" y="4618800"/>
            <a:ext cx="55260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6"/>
          <p:cNvSpPr/>
          <p:nvPr/>
        </p:nvSpPr>
        <p:spPr>
          <a:xfrm>
            <a:off x="8394120" y="41342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7"/>
          <p:cNvSpPr/>
          <p:nvPr/>
        </p:nvSpPr>
        <p:spPr>
          <a:xfrm>
            <a:off x="9473760" y="6114960"/>
            <a:ext cx="131328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8"/>
          <p:cNvSpPr/>
          <p:nvPr/>
        </p:nvSpPr>
        <p:spPr>
          <a:xfrm>
            <a:off x="9473760" y="5610960"/>
            <a:ext cx="131328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9"/>
          <p:cNvSpPr/>
          <p:nvPr/>
        </p:nvSpPr>
        <p:spPr>
          <a:xfrm>
            <a:off x="9473760" y="5122800"/>
            <a:ext cx="131328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0"/>
          <p:cNvSpPr/>
          <p:nvPr/>
        </p:nvSpPr>
        <p:spPr>
          <a:xfrm>
            <a:off x="9473760" y="4618800"/>
            <a:ext cx="131328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1"/>
          <p:cNvSpPr/>
          <p:nvPr/>
        </p:nvSpPr>
        <p:spPr>
          <a:xfrm>
            <a:off x="9474480" y="4134240"/>
            <a:ext cx="13143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2"/>
          <p:cNvSpPr/>
          <p:nvPr/>
        </p:nvSpPr>
        <p:spPr>
          <a:xfrm>
            <a:off x="4395600" y="4619880"/>
            <a:ext cx="55296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619640" y="0"/>
            <a:ext cx="75189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4)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396320" y="16628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009760" y="1662840"/>
            <a:ext cx="55260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621760" y="1662840"/>
            <a:ext cx="55260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6234840" y="16628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439596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"/>
          <p:cNvSpPr/>
          <p:nvPr/>
        </p:nvSpPr>
        <p:spPr>
          <a:xfrm>
            <a:off x="500940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>
            <a:off x="5621400" y="215676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9"/>
          <p:cNvSpPr/>
          <p:nvPr/>
        </p:nvSpPr>
        <p:spPr>
          <a:xfrm>
            <a:off x="623448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0"/>
          <p:cNvSpPr/>
          <p:nvPr/>
        </p:nvSpPr>
        <p:spPr>
          <a:xfrm>
            <a:off x="439632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1"/>
          <p:cNvSpPr/>
          <p:nvPr/>
        </p:nvSpPr>
        <p:spPr>
          <a:xfrm>
            <a:off x="5009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2"/>
          <p:cNvSpPr/>
          <p:nvPr/>
        </p:nvSpPr>
        <p:spPr>
          <a:xfrm>
            <a:off x="5621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3"/>
          <p:cNvSpPr/>
          <p:nvPr/>
        </p:nvSpPr>
        <p:spPr>
          <a:xfrm>
            <a:off x="623484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4"/>
          <p:cNvSpPr/>
          <p:nvPr/>
        </p:nvSpPr>
        <p:spPr>
          <a:xfrm>
            <a:off x="439596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5"/>
          <p:cNvSpPr/>
          <p:nvPr/>
        </p:nvSpPr>
        <p:spPr>
          <a:xfrm>
            <a:off x="500940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6"/>
          <p:cNvSpPr/>
          <p:nvPr/>
        </p:nvSpPr>
        <p:spPr>
          <a:xfrm>
            <a:off x="5621400" y="31442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7"/>
          <p:cNvSpPr/>
          <p:nvPr/>
        </p:nvSpPr>
        <p:spPr>
          <a:xfrm>
            <a:off x="623448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8"/>
          <p:cNvSpPr/>
          <p:nvPr/>
        </p:nvSpPr>
        <p:spPr>
          <a:xfrm>
            <a:off x="439560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9"/>
          <p:cNvSpPr/>
          <p:nvPr/>
        </p:nvSpPr>
        <p:spPr>
          <a:xfrm>
            <a:off x="5009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0"/>
          <p:cNvSpPr/>
          <p:nvPr/>
        </p:nvSpPr>
        <p:spPr>
          <a:xfrm>
            <a:off x="5621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1"/>
          <p:cNvSpPr/>
          <p:nvPr/>
        </p:nvSpPr>
        <p:spPr>
          <a:xfrm>
            <a:off x="623412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2"/>
          <p:cNvSpPr/>
          <p:nvPr/>
        </p:nvSpPr>
        <p:spPr>
          <a:xfrm>
            <a:off x="439560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3"/>
          <p:cNvSpPr/>
          <p:nvPr/>
        </p:nvSpPr>
        <p:spPr>
          <a:xfrm>
            <a:off x="500904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4"/>
          <p:cNvSpPr/>
          <p:nvPr/>
        </p:nvSpPr>
        <p:spPr>
          <a:xfrm>
            <a:off x="562104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5"/>
          <p:cNvSpPr/>
          <p:nvPr/>
        </p:nvSpPr>
        <p:spPr>
          <a:xfrm>
            <a:off x="623412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6"/>
          <p:cNvSpPr/>
          <p:nvPr/>
        </p:nvSpPr>
        <p:spPr>
          <a:xfrm>
            <a:off x="439524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7"/>
          <p:cNvSpPr/>
          <p:nvPr/>
        </p:nvSpPr>
        <p:spPr>
          <a:xfrm>
            <a:off x="500868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8"/>
          <p:cNvSpPr/>
          <p:nvPr/>
        </p:nvSpPr>
        <p:spPr>
          <a:xfrm>
            <a:off x="562068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9"/>
          <p:cNvSpPr/>
          <p:nvPr/>
        </p:nvSpPr>
        <p:spPr>
          <a:xfrm>
            <a:off x="623376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0"/>
          <p:cNvSpPr/>
          <p:nvPr/>
        </p:nvSpPr>
        <p:spPr>
          <a:xfrm>
            <a:off x="439488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1"/>
          <p:cNvSpPr/>
          <p:nvPr/>
        </p:nvSpPr>
        <p:spPr>
          <a:xfrm>
            <a:off x="500832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2"/>
          <p:cNvSpPr/>
          <p:nvPr/>
        </p:nvSpPr>
        <p:spPr>
          <a:xfrm>
            <a:off x="562032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3"/>
          <p:cNvSpPr/>
          <p:nvPr/>
        </p:nvSpPr>
        <p:spPr>
          <a:xfrm>
            <a:off x="6233760" y="61070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4"/>
          <p:cNvSpPr/>
          <p:nvPr/>
        </p:nvSpPr>
        <p:spPr>
          <a:xfrm>
            <a:off x="3771000" y="16628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5"/>
          <p:cNvSpPr/>
          <p:nvPr/>
        </p:nvSpPr>
        <p:spPr>
          <a:xfrm>
            <a:off x="3771000" y="21567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6"/>
          <p:cNvSpPr/>
          <p:nvPr/>
        </p:nvSpPr>
        <p:spPr>
          <a:xfrm>
            <a:off x="3771000" y="26503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7"/>
          <p:cNvSpPr/>
          <p:nvPr/>
        </p:nvSpPr>
        <p:spPr>
          <a:xfrm>
            <a:off x="3771000" y="31442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8"/>
          <p:cNvSpPr/>
          <p:nvPr/>
        </p:nvSpPr>
        <p:spPr>
          <a:xfrm>
            <a:off x="3771000" y="36381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9"/>
          <p:cNvSpPr/>
          <p:nvPr/>
        </p:nvSpPr>
        <p:spPr>
          <a:xfrm>
            <a:off x="3771000" y="41317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0"/>
          <p:cNvSpPr/>
          <p:nvPr/>
        </p:nvSpPr>
        <p:spPr>
          <a:xfrm>
            <a:off x="3771000" y="46256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1"/>
          <p:cNvSpPr/>
          <p:nvPr/>
        </p:nvSpPr>
        <p:spPr>
          <a:xfrm>
            <a:off x="3771000" y="51195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2"/>
          <p:cNvSpPr/>
          <p:nvPr/>
        </p:nvSpPr>
        <p:spPr>
          <a:xfrm>
            <a:off x="3771000" y="56131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3"/>
          <p:cNvSpPr/>
          <p:nvPr/>
        </p:nvSpPr>
        <p:spPr>
          <a:xfrm>
            <a:off x="3771000" y="61070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4"/>
          <p:cNvSpPr/>
          <p:nvPr/>
        </p:nvSpPr>
        <p:spPr>
          <a:xfrm>
            <a:off x="3221640" y="1047240"/>
            <a:ext cx="411876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5"/>
          <p:cNvSpPr/>
          <p:nvPr/>
        </p:nvSpPr>
        <p:spPr>
          <a:xfrm>
            <a:off x="8393760" y="611496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6"/>
          <p:cNvSpPr/>
          <p:nvPr/>
        </p:nvSpPr>
        <p:spPr>
          <a:xfrm>
            <a:off x="8393760" y="5610960"/>
            <a:ext cx="55260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7"/>
          <p:cNvSpPr/>
          <p:nvPr/>
        </p:nvSpPr>
        <p:spPr>
          <a:xfrm>
            <a:off x="8393760" y="5122800"/>
            <a:ext cx="55260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8"/>
          <p:cNvSpPr/>
          <p:nvPr/>
        </p:nvSpPr>
        <p:spPr>
          <a:xfrm>
            <a:off x="8393760" y="4618800"/>
            <a:ext cx="55260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9"/>
          <p:cNvSpPr/>
          <p:nvPr/>
        </p:nvSpPr>
        <p:spPr>
          <a:xfrm>
            <a:off x="8394120" y="41342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0"/>
          <p:cNvSpPr/>
          <p:nvPr/>
        </p:nvSpPr>
        <p:spPr>
          <a:xfrm>
            <a:off x="9473760" y="6114960"/>
            <a:ext cx="131328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51"/>
          <p:cNvSpPr/>
          <p:nvPr/>
        </p:nvSpPr>
        <p:spPr>
          <a:xfrm>
            <a:off x="9473760" y="5610960"/>
            <a:ext cx="131328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52"/>
          <p:cNvSpPr/>
          <p:nvPr/>
        </p:nvSpPr>
        <p:spPr>
          <a:xfrm>
            <a:off x="9473760" y="5122800"/>
            <a:ext cx="131328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53"/>
          <p:cNvSpPr/>
          <p:nvPr/>
        </p:nvSpPr>
        <p:spPr>
          <a:xfrm>
            <a:off x="9473760" y="4618800"/>
            <a:ext cx="131328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4"/>
          <p:cNvSpPr/>
          <p:nvPr/>
        </p:nvSpPr>
        <p:spPr>
          <a:xfrm>
            <a:off x="9474480" y="4134240"/>
            <a:ext cx="13143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5"/>
          <p:cNvSpPr/>
          <p:nvPr/>
        </p:nvSpPr>
        <p:spPr>
          <a:xfrm>
            <a:off x="4395960" y="413208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6"/>
          <p:cNvSpPr/>
          <p:nvPr/>
        </p:nvSpPr>
        <p:spPr>
          <a:xfrm>
            <a:off x="5009400" y="413208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7"/>
          <p:cNvSpPr/>
          <p:nvPr/>
        </p:nvSpPr>
        <p:spPr>
          <a:xfrm>
            <a:off x="5621400" y="413208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8"/>
          <p:cNvSpPr/>
          <p:nvPr/>
        </p:nvSpPr>
        <p:spPr>
          <a:xfrm>
            <a:off x="6234480" y="413208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9"/>
          <p:cNvSpPr/>
          <p:nvPr/>
        </p:nvSpPr>
        <p:spPr>
          <a:xfrm>
            <a:off x="4395600" y="462600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0"/>
          <p:cNvSpPr/>
          <p:nvPr/>
        </p:nvSpPr>
        <p:spPr>
          <a:xfrm>
            <a:off x="5009040" y="462600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1"/>
          <p:cNvSpPr/>
          <p:nvPr/>
        </p:nvSpPr>
        <p:spPr>
          <a:xfrm>
            <a:off x="5621040" y="462600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2"/>
          <p:cNvSpPr/>
          <p:nvPr/>
        </p:nvSpPr>
        <p:spPr>
          <a:xfrm>
            <a:off x="6234120" y="462600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619640" y="0"/>
            <a:ext cx="751896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4)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396320" y="16628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5009760" y="1662840"/>
            <a:ext cx="55260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5621760" y="1662840"/>
            <a:ext cx="55260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6234840" y="16628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4395960" y="215676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500940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8"/>
          <p:cNvSpPr/>
          <p:nvPr/>
        </p:nvSpPr>
        <p:spPr>
          <a:xfrm>
            <a:off x="5621400" y="215676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9"/>
          <p:cNvSpPr/>
          <p:nvPr/>
        </p:nvSpPr>
        <p:spPr>
          <a:xfrm>
            <a:off x="6234480" y="21567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0"/>
          <p:cNvSpPr/>
          <p:nvPr/>
        </p:nvSpPr>
        <p:spPr>
          <a:xfrm>
            <a:off x="439632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1"/>
          <p:cNvSpPr/>
          <p:nvPr/>
        </p:nvSpPr>
        <p:spPr>
          <a:xfrm>
            <a:off x="5009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2"/>
          <p:cNvSpPr/>
          <p:nvPr/>
        </p:nvSpPr>
        <p:spPr>
          <a:xfrm>
            <a:off x="5621760" y="265032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3"/>
          <p:cNvSpPr/>
          <p:nvPr/>
        </p:nvSpPr>
        <p:spPr>
          <a:xfrm>
            <a:off x="6234840" y="26503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4"/>
          <p:cNvSpPr/>
          <p:nvPr/>
        </p:nvSpPr>
        <p:spPr>
          <a:xfrm>
            <a:off x="439596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5"/>
          <p:cNvSpPr/>
          <p:nvPr/>
        </p:nvSpPr>
        <p:spPr>
          <a:xfrm>
            <a:off x="500940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6"/>
          <p:cNvSpPr/>
          <p:nvPr/>
        </p:nvSpPr>
        <p:spPr>
          <a:xfrm>
            <a:off x="5621400" y="31442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7"/>
          <p:cNvSpPr/>
          <p:nvPr/>
        </p:nvSpPr>
        <p:spPr>
          <a:xfrm>
            <a:off x="6234480" y="31442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8"/>
          <p:cNvSpPr/>
          <p:nvPr/>
        </p:nvSpPr>
        <p:spPr>
          <a:xfrm>
            <a:off x="439560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9"/>
          <p:cNvSpPr/>
          <p:nvPr/>
        </p:nvSpPr>
        <p:spPr>
          <a:xfrm>
            <a:off x="5009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0"/>
          <p:cNvSpPr/>
          <p:nvPr/>
        </p:nvSpPr>
        <p:spPr>
          <a:xfrm>
            <a:off x="562104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1"/>
          <p:cNvSpPr/>
          <p:nvPr/>
        </p:nvSpPr>
        <p:spPr>
          <a:xfrm>
            <a:off x="6234120" y="36381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2"/>
          <p:cNvSpPr/>
          <p:nvPr/>
        </p:nvSpPr>
        <p:spPr>
          <a:xfrm>
            <a:off x="439560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3"/>
          <p:cNvSpPr/>
          <p:nvPr/>
        </p:nvSpPr>
        <p:spPr>
          <a:xfrm>
            <a:off x="500904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4"/>
          <p:cNvSpPr/>
          <p:nvPr/>
        </p:nvSpPr>
        <p:spPr>
          <a:xfrm>
            <a:off x="562104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5"/>
          <p:cNvSpPr/>
          <p:nvPr/>
        </p:nvSpPr>
        <p:spPr>
          <a:xfrm>
            <a:off x="6234120" y="511956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6"/>
          <p:cNvSpPr/>
          <p:nvPr/>
        </p:nvSpPr>
        <p:spPr>
          <a:xfrm>
            <a:off x="439524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7"/>
          <p:cNvSpPr/>
          <p:nvPr/>
        </p:nvSpPr>
        <p:spPr>
          <a:xfrm>
            <a:off x="500868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8"/>
          <p:cNvSpPr/>
          <p:nvPr/>
        </p:nvSpPr>
        <p:spPr>
          <a:xfrm>
            <a:off x="562068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9"/>
          <p:cNvSpPr/>
          <p:nvPr/>
        </p:nvSpPr>
        <p:spPr>
          <a:xfrm>
            <a:off x="6233760" y="561312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0"/>
          <p:cNvSpPr/>
          <p:nvPr/>
        </p:nvSpPr>
        <p:spPr>
          <a:xfrm>
            <a:off x="439488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1"/>
          <p:cNvSpPr/>
          <p:nvPr/>
        </p:nvSpPr>
        <p:spPr>
          <a:xfrm>
            <a:off x="500832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2"/>
          <p:cNvSpPr/>
          <p:nvPr/>
        </p:nvSpPr>
        <p:spPr>
          <a:xfrm>
            <a:off x="5620320" y="610704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3"/>
          <p:cNvSpPr/>
          <p:nvPr/>
        </p:nvSpPr>
        <p:spPr>
          <a:xfrm>
            <a:off x="6233760" y="610704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4"/>
          <p:cNvSpPr/>
          <p:nvPr/>
        </p:nvSpPr>
        <p:spPr>
          <a:xfrm>
            <a:off x="3771000" y="16628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5"/>
          <p:cNvSpPr/>
          <p:nvPr/>
        </p:nvSpPr>
        <p:spPr>
          <a:xfrm>
            <a:off x="3771000" y="21567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6"/>
          <p:cNvSpPr/>
          <p:nvPr/>
        </p:nvSpPr>
        <p:spPr>
          <a:xfrm>
            <a:off x="3771000" y="26503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7"/>
          <p:cNvSpPr/>
          <p:nvPr/>
        </p:nvSpPr>
        <p:spPr>
          <a:xfrm>
            <a:off x="3771000" y="31442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8"/>
          <p:cNvSpPr/>
          <p:nvPr/>
        </p:nvSpPr>
        <p:spPr>
          <a:xfrm>
            <a:off x="3771000" y="36381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9"/>
          <p:cNvSpPr/>
          <p:nvPr/>
        </p:nvSpPr>
        <p:spPr>
          <a:xfrm>
            <a:off x="3771000" y="41317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0"/>
          <p:cNvSpPr/>
          <p:nvPr/>
        </p:nvSpPr>
        <p:spPr>
          <a:xfrm>
            <a:off x="3771000" y="46256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1"/>
          <p:cNvSpPr/>
          <p:nvPr/>
        </p:nvSpPr>
        <p:spPr>
          <a:xfrm>
            <a:off x="3771000" y="511956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2"/>
          <p:cNvSpPr/>
          <p:nvPr/>
        </p:nvSpPr>
        <p:spPr>
          <a:xfrm>
            <a:off x="3771000" y="561312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3"/>
          <p:cNvSpPr/>
          <p:nvPr/>
        </p:nvSpPr>
        <p:spPr>
          <a:xfrm>
            <a:off x="3771000" y="6107040"/>
            <a:ext cx="55260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4"/>
          <p:cNvSpPr/>
          <p:nvPr/>
        </p:nvSpPr>
        <p:spPr>
          <a:xfrm>
            <a:off x="3221640" y="1047240"/>
            <a:ext cx="4118760" cy="41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45"/>
          <p:cNvSpPr/>
          <p:nvPr/>
        </p:nvSpPr>
        <p:spPr>
          <a:xfrm>
            <a:off x="8393760" y="6114960"/>
            <a:ext cx="55260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6"/>
          <p:cNvSpPr/>
          <p:nvPr/>
        </p:nvSpPr>
        <p:spPr>
          <a:xfrm>
            <a:off x="8393760" y="5610960"/>
            <a:ext cx="55260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7"/>
          <p:cNvSpPr/>
          <p:nvPr/>
        </p:nvSpPr>
        <p:spPr>
          <a:xfrm>
            <a:off x="8393760" y="5122800"/>
            <a:ext cx="55260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8"/>
          <p:cNvSpPr/>
          <p:nvPr/>
        </p:nvSpPr>
        <p:spPr>
          <a:xfrm>
            <a:off x="8393760" y="4618800"/>
            <a:ext cx="55260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9"/>
          <p:cNvSpPr/>
          <p:nvPr/>
        </p:nvSpPr>
        <p:spPr>
          <a:xfrm>
            <a:off x="8394120" y="4134240"/>
            <a:ext cx="5529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0"/>
          <p:cNvSpPr/>
          <p:nvPr/>
        </p:nvSpPr>
        <p:spPr>
          <a:xfrm>
            <a:off x="9473760" y="6114960"/>
            <a:ext cx="1313280" cy="413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51"/>
          <p:cNvSpPr/>
          <p:nvPr/>
        </p:nvSpPr>
        <p:spPr>
          <a:xfrm>
            <a:off x="9473760" y="5610960"/>
            <a:ext cx="1313280" cy="41364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2"/>
          <p:cNvSpPr/>
          <p:nvPr/>
        </p:nvSpPr>
        <p:spPr>
          <a:xfrm>
            <a:off x="9473760" y="5122800"/>
            <a:ext cx="1313280" cy="413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53"/>
          <p:cNvSpPr/>
          <p:nvPr/>
        </p:nvSpPr>
        <p:spPr>
          <a:xfrm>
            <a:off x="9473760" y="4618800"/>
            <a:ext cx="1313280" cy="413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54"/>
          <p:cNvSpPr/>
          <p:nvPr/>
        </p:nvSpPr>
        <p:spPr>
          <a:xfrm>
            <a:off x="9474480" y="4134240"/>
            <a:ext cx="1314360" cy="41364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5"/>
          <p:cNvSpPr/>
          <p:nvPr/>
        </p:nvSpPr>
        <p:spPr>
          <a:xfrm>
            <a:off x="4395960" y="413208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6"/>
          <p:cNvSpPr/>
          <p:nvPr/>
        </p:nvSpPr>
        <p:spPr>
          <a:xfrm>
            <a:off x="5009400" y="413208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7"/>
          <p:cNvSpPr/>
          <p:nvPr/>
        </p:nvSpPr>
        <p:spPr>
          <a:xfrm>
            <a:off x="5621400" y="4132080"/>
            <a:ext cx="55260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8"/>
          <p:cNvSpPr/>
          <p:nvPr/>
        </p:nvSpPr>
        <p:spPr>
          <a:xfrm>
            <a:off x="6234480" y="413208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9"/>
          <p:cNvSpPr/>
          <p:nvPr/>
        </p:nvSpPr>
        <p:spPr>
          <a:xfrm>
            <a:off x="4395600" y="462600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0"/>
          <p:cNvSpPr/>
          <p:nvPr/>
        </p:nvSpPr>
        <p:spPr>
          <a:xfrm>
            <a:off x="5009040" y="462600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1"/>
          <p:cNvSpPr/>
          <p:nvPr/>
        </p:nvSpPr>
        <p:spPr>
          <a:xfrm>
            <a:off x="5621040" y="462600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62"/>
          <p:cNvSpPr/>
          <p:nvPr/>
        </p:nvSpPr>
        <p:spPr>
          <a:xfrm>
            <a:off x="6234120" y="4626000"/>
            <a:ext cx="552960" cy="4136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Application>LibreOffice/5.1.6.2$Linux_X86_64 LibreOffice_project/10m0$Build-2</Applicat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2018-11-16T06:32:53Z</dcterms:modified>
  <cp:revision>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