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1824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2) Remove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396320" y="16628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5009760" y="16628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5621760" y="16628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234840" y="16628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439596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00940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5621400" y="215676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623448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4396320" y="265032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009760" y="265032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5621760" y="265032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6234840" y="265032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39596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00940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621400" y="31442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623448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39560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00904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562104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623412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619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439596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500940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5621400" y="462564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623448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439560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500904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562104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623412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439524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00868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562068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23376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439488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500832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562032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6233760" y="610704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9"/>
          <p:cNvSpPr/>
          <p:nvPr/>
        </p:nvSpPr>
        <p:spPr>
          <a:xfrm>
            <a:off x="3771000" y="16628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0"/>
          <p:cNvSpPr/>
          <p:nvPr/>
        </p:nvSpPr>
        <p:spPr>
          <a:xfrm>
            <a:off x="3771000" y="21567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3771000" y="26503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2"/>
          <p:cNvSpPr/>
          <p:nvPr/>
        </p:nvSpPr>
        <p:spPr>
          <a:xfrm>
            <a:off x="3771000" y="31442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>
            <a:off x="3771000" y="36381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3771000" y="41317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3771000" y="46256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3771000" y="51195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771000" y="56131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771000" y="61070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3221640" y="1047240"/>
            <a:ext cx="411804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>
            <a:off x="6231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5007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4395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8393760" y="611496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8393760" y="5610960"/>
            <a:ext cx="551880" cy="41292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>
            <a:off x="8393760" y="5122800"/>
            <a:ext cx="551880" cy="412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8393760" y="4618800"/>
            <a:ext cx="551880" cy="4129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8394120" y="4134240"/>
            <a:ext cx="552240" cy="41292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9473760" y="6114960"/>
            <a:ext cx="131256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9473760" y="5610960"/>
            <a:ext cx="1312560" cy="41292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9473760" y="5122800"/>
            <a:ext cx="1312560" cy="412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1"/>
          <p:cNvSpPr/>
          <p:nvPr/>
        </p:nvSpPr>
        <p:spPr>
          <a:xfrm>
            <a:off x="9473760" y="4618800"/>
            <a:ext cx="1312560" cy="4129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2"/>
          <p:cNvSpPr/>
          <p:nvPr/>
        </p:nvSpPr>
        <p:spPr>
          <a:xfrm>
            <a:off x="9474480" y="4134240"/>
            <a:ext cx="1313640" cy="41292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19640" y="0"/>
            <a:ext cx="751824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2) Remove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396320" y="16628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009760" y="16628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5621760" y="16628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6234840" y="16628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439596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500940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5621400" y="215676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6234480" y="21567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4396320" y="265032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5009760" y="265032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5621760" y="265032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6234840" y="265032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439596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500940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5621400" y="3144240"/>
            <a:ext cx="55188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6234480" y="314424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439560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500904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562104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6234120" y="3638160"/>
            <a:ext cx="552240" cy="412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5619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439596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500940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5621400" y="462564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6234480" y="46256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439560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500904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562104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0"/>
          <p:cNvSpPr/>
          <p:nvPr/>
        </p:nvSpPr>
        <p:spPr>
          <a:xfrm>
            <a:off x="6234120" y="511956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439524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500868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562068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6233760" y="56131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>
            <a:off x="439488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6"/>
          <p:cNvSpPr/>
          <p:nvPr/>
        </p:nvSpPr>
        <p:spPr>
          <a:xfrm>
            <a:off x="500832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7"/>
          <p:cNvSpPr/>
          <p:nvPr/>
        </p:nvSpPr>
        <p:spPr>
          <a:xfrm>
            <a:off x="5620320" y="610704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8"/>
          <p:cNvSpPr/>
          <p:nvPr/>
        </p:nvSpPr>
        <p:spPr>
          <a:xfrm>
            <a:off x="6233760" y="610704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9"/>
          <p:cNvSpPr/>
          <p:nvPr/>
        </p:nvSpPr>
        <p:spPr>
          <a:xfrm>
            <a:off x="3771000" y="16628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0"/>
          <p:cNvSpPr/>
          <p:nvPr/>
        </p:nvSpPr>
        <p:spPr>
          <a:xfrm>
            <a:off x="3771000" y="21567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1"/>
          <p:cNvSpPr/>
          <p:nvPr/>
        </p:nvSpPr>
        <p:spPr>
          <a:xfrm>
            <a:off x="3771000" y="26503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2"/>
          <p:cNvSpPr/>
          <p:nvPr/>
        </p:nvSpPr>
        <p:spPr>
          <a:xfrm>
            <a:off x="3771000" y="31442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3"/>
          <p:cNvSpPr/>
          <p:nvPr/>
        </p:nvSpPr>
        <p:spPr>
          <a:xfrm>
            <a:off x="3771000" y="36381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4"/>
          <p:cNvSpPr/>
          <p:nvPr/>
        </p:nvSpPr>
        <p:spPr>
          <a:xfrm>
            <a:off x="3771000" y="41317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5"/>
          <p:cNvSpPr/>
          <p:nvPr/>
        </p:nvSpPr>
        <p:spPr>
          <a:xfrm>
            <a:off x="3771000" y="46256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6"/>
          <p:cNvSpPr/>
          <p:nvPr/>
        </p:nvSpPr>
        <p:spPr>
          <a:xfrm>
            <a:off x="3771000" y="511956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7"/>
          <p:cNvSpPr/>
          <p:nvPr/>
        </p:nvSpPr>
        <p:spPr>
          <a:xfrm>
            <a:off x="3771000" y="561312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8"/>
          <p:cNvSpPr/>
          <p:nvPr/>
        </p:nvSpPr>
        <p:spPr>
          <a:xfrm>
            <a:off x="3771000" y="6107040"/>
            <a:ext cx="55188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9"/>
          <p:cNvSpPr/>
          <p:nvPr/>
        </p:nvSpPr>
        <p:spPr>
          <a:xfrm>
            <a:off x="3221640" y="1047240"/>
            <a:ext cx="4118040" cy="4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0"/>
          <p:cNvSpPr/>
          <p:nvPr/>
        </p:nvSpPr>
        <p:spPr>
          <a:xfrm>
            <a:off x="6231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1"/>
          <p:cNvSpPr/>
          <p:nvPr/>
        </p:nvSpPr>
        <p:spPr>
          <a:xfrm>
            <a:off x="5007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2"/>
          <p:cNvSpPr/>
          <p:nvPr/>
        </p:nvSpPr>
        <p:spPr>
          <a:xfrm>
            <a:off x="4395600" y="4131720"/>
            <a:ext cx="55224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3"/>
          <p:cNvSpPr/>
          <p:nvPr/>
        </p:nvSpPr>
        <p:spPr>
          <a:xfrm>
            <a:off x="8393760" y="6114960"/>
            <a:ext cx="55188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4"/>
          <p:cNvSpPr/>
          <p:nvPr/>
        </p:nvSpPr>
        <p:spPr>
          <a:xfrm>
            <a:off x="8393760" y="5610960"/>
            <a:ext cx="551880" cy="41292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5"/>
          <p:cNvSpPr/>
          <p:nvPr/>
        </p:nvSpPr>
        <p:spPr>
          <a:xfrm>
            <a:off x="8393760" y="5122800"/>
            <a:ext cx="551880" cy="412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6"/>
          <p:cNvSpPr/>
          <p:nvPr/>
        </p:nvSpPr>
        <p:spPr>
          <a:xfrm>
            <a:off x="8393760" y="4618800"/>
            <a:ext cx="551880" cy="4129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7"/>
          <p:cNvSpPr/>
          <p:nvPr/>
        </p:nvSpPr>
        <p:spPr>
          <a:xfrm>
            <a:off x="8394120" y="4134240"/>
            <a:ext cx="552240" cy="41292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8"/>
          <p:cNvSpPr/>
          <p:nvPr/>
        </p:nvSpPr>
        <p:spPr>
          <a:xfrm>
            <a:off x="9473760" y="6114960"/>
            <a:ext cx="1312560" cy="41292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9"/>
          <p:cNvSpPr/>
          <p:nvPr/>
        </p:nvSpPr>
        <p:spPr>
          <a:xfrm>
            <a:off x="9473760" y="5610960"/>
            <a:ext cx="1312560" cy="41292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0"/>
          <p:cNvSpPr/>
          <p:nvPr/>
        </p:nvSpPr>
        <p:spPr>
          <a:xfrm>
            <a:off x="9473760" y="5122800"/>
            <a:ext cx="1312560" cy="412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1"/>
          <p:cNvSpPr/>
          <p:nvPr/>
        </p:nvSpPr>
        <p:spPr>
          <a:xfrm>
            <a:off x="9473760" y="4618800"/>
            <a:ext cx="1312560" cy="4129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2"/>
          <p:cNvSpPr/>
          <p:nvPr/>
        </p:nvSpPr>
        <p:spPr>
          <a:xfrm>
            <a:off x="9474480" y="4134240"/>
            <a:ext cx="1313640" cy="41292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Application>LibreOffice/5.1.6.2$Linux_X86_64 LibreOffice_project/10m0$Build-2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2018-11-16T06:59:55Z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