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9.png" ContentType="image/png"/>
  <Override PartName="/ppt/media/image8.png" ContentType="image/png"/>
  <Override PartName="/ppt/media/image7.jpeg" ContentType="image/jpeg"/>
  <Override PartName="/ppt/media/image5.png" ContentType="image/png"/>
  <Override PartName="/ppt/media/image6.png" ContentType="image/png"/>
  <Override PartName="/ppt/media/image1.jpeg" ContentType="image/jpeg"/>
  <Override PartName="/ppt/media/image3.png" ContentType="image/png"/>
  <Override PartName="/ppt/media/image2.png" ContentType="image/png"/>
  <Override PartName="/ppt/media/image4.jpeg" ContentType="image/jpe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4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05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2627640" y="2941200"/>
            <a:ext cx="3887640" cy="943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맑은 고딕"/>
              </a:rPr>
              <a:t>Thank you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503</TotalTime>
  <Application>LibreOffice/5.1.6.2$Linux_X86_64 LibreOffice_project/10m0$Build-2</Application>
  <Words>358</Words>
  <Paragraphs>23</Paragraphs>
  <Company>Microsoft Corporation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2014-04-01T16:35:38Z</dcterms:created>
  <dc:creator>Registered User</dc:creator>
  <dc:description/>
  <dc:language>en-US</dc:language>
  <cp:lastModifiedBy/>
  <dcterms:modified xsi:type="dcterms:W3CDTF">2018-11-16T07:38:20Z</dcterms:modified>
  <cp:revision>37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Microsoft Corporation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3</vt:i4>
  </property>
</Properties>
</file>