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72E5A03-8ADA-4674-A3D6-C6743D35E17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hyperlink" Target="https://www-users.cs.umn.edu/~park/docs/MSST2011.pdf" TargetMode="External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807120" y="28080"/>
            <a:ext cx="8467200" cy="239040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156600" y="2178000"/>
            <a:ext cx="5019480" cy="5019480"/>
          </a:xfrm>
          <a:prstGeom prst="rect">
            <a:avLst/>
          </a:prstGeom>
          <a:ln>
            <a:noFill/>
          </a:ln>
        </p:spPr>
      </p:pic>
      <p:sp>
        <p:nvSpPr>
          <p:cNvPr id="41" name="TextShape 1"/>
          <p:cNvSpPr txBox="1"/>
          <p:nvPr/>
        </p:nvSpPr>
        <p:spPr>
          <a:xfrm>
            <a:off x="5555520" y="2416320"/>
            <a:ext cx="4389120" cy="370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1) Motivations / Problems 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연구의 동기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2) Key Ideas 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핵심 아이디어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3) Design 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제시한 아이디어를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실현하기 위한 디자인이나 구현 방법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4) Performance 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주요 요소의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성능 향상 수치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5) Personal Opinion 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 논문 아이디어나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디자인에 대한 문제 제기 또는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개선을 위한 본인의 의견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558400" y="6511680"/>
            <a:ext cx="2854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read the paper 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 Ideas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432000" y="1457280"/>
            <a:ext cx="9097200" cy="212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첫번째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scheme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에서는 연산 복잡도를 낮추고 공간을 적게 사용하기 위해서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bloom filter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사용한다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Finer-grained recency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정보를 얻어서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hot data identification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정확도를 증가시키기 위해서 여러 개의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사용한다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두번째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baseline algorithm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으로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Window-based Direct Address Counting(WDAC)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고안했다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쓰기 요청이 발생할 때마다 해당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LBA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FIFO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윈도우에 집어넣는다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모든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LBA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각각에 대해서 서로 다른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recency weight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할당한다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432000" y="1457280"/>
            <a:ext cx="9097200" cy="378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1) Scheme (= The Framework)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본 논문에서 저자는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CBF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가 아니라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V number of BF(M number of 1 bits array each)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사용한다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개의 서로 다른 해시 함수를 사용한다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이를 통해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frequency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recency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모두 알아낸다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기본적인 논리는 간단하다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FTL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에 새로운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WR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요청이 발생하면 해당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LBA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개의 해시 함수를 실행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첫번째 지정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의 해당 값을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만든다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다음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WR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요청이 도달하면 다음 지정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의 해당 값을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만든다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이런 방식으로 진행된다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* configuring Frequency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만약 뒤에 발생한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가 이전에 발생한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hash collision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을 일으킬 경우 바로 다음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가서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해당 인덱스 값을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바꾼다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여기도 이미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이라면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인 값을 찾을 때까지 모든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탐색한다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만약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V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개의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가 전부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값을 지닌다면 해당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LBA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hot data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분류한다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해당 주기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(T)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종료시까지 해당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LBA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는 항상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hot data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인식된다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rcRect l="4390" t="0" r="5756" b="0"/>
          <a:stretch/>
        </p:blipFill>
        <p:spPr>
          <a:xfrm>
            <a:off x="2175120" y="1097280"/>
            <a:ext cx="5668920" cy="635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432000" y="1457280"/>
            <a:ext cx="9097200" cy="408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1) Scheme (= The Framework)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* configuring Recency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동일한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frequency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지니는 두 개의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LBA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라 하더라도 과거에 빈번히 업데이트 된 데이터와 최근에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가까운 시점에 자주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WR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요청을 받은 데이터는 서로 다르게 처리되어야 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 number of WR-Request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주기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(interval)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해서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개의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round robin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방식으로 운영한다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예를 들어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V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번째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reset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한다면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BF_v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는 최신 정보만을 담고 있고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BF_v-1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은 그 다음으로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최신 정보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BF_1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은 가장 오래된 정보부터 담고 있는 상태가 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여기에 가중치 정보를 더한다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가중치는 이번에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reset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하는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V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번째를 마지막으로 해서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floor[V/2]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번째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에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weight = 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지정한 뒤 각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BF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간의 가중치 간격을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 / (V – floor[V/2])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설정한다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최적의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BF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사이즈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: M = N * K / ln2 (N : element set size, K : number of hash function)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본 논문에서 저자는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decay interval T = M / V (M : size of each BF, V : number of total Bfs) write requests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와 같이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설정했다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개의 쓰기 요청이 발생할 때마다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V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개의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round robin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방식으로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reset to 0.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318960" y="1185840"/>
            <a:ext cx="5419440" cy="305712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4398120" y="4356000"/>
            <a:ext cx="5352840" cy="289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432000" y="1457280"/>
            <a:ext cx="9097200" cy="333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2) Baseline-Algorithm (WDAC : Window-based Direct Address Counting)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기존 논문의 방식에서는 하나의 주기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에 속한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WR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요청은 모두 다 동일한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recency value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지니기에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정밀도가 떨어진다고 본 논문의 저자는 분석한다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여기서는 보다 정밀하게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recency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값을 얻어내는 방법을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소개한다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윈도우 크기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에 대해서 윈도우에 속한 각 요소 사이의 가중치 차이는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maximum-value / W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가 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본 논문의 저자는 윈도우 크기를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10,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가장 최근에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enqueue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LBA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의 가중치를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2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두고 가중치 간격을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0.2 (= 2 / 10)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설정했다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새로운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WR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요청이 발생하면 윈도우에서 하나의 요소를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dequeue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하고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윈도우에 있는 모든 요소의 가중치를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-0.2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씩해서 재조정한다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이런 과정을 보여주는 것이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figure 7(b)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WDAC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알고리즘에서 윈도우 크기가 커질수록 계산에 포함되는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LBA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개수가 늘어나므로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hot ratio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도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증가한다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rcRect l="2914" t="0" r="3541" b="0"/>
          <a:stretch/>
        </p:blipFill>
        <p:spPr>
          <a:xfrm>
            <a:off x="2072880" y="1097280"/>
            <a:ext cx="5828040" cy="640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182880" y="1241280"/>
            <a:ext cx="9692640" cy="589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실험은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Hsieh et al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의 기존 논문에서 제안한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MHF(Multiple Hash Functions)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방법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&amp; DAM(Direct Address Method)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알고리즘과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본 논문에서 제안하는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MBF(Multiple Bloom Filters)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방법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&amp; WDAC(Window-based Direct Address Counting)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알고리즘 위주로 이루어졌다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두 방법 사이의 차이를 고려해서 논리적으로 최대한 같은 조건이 되도록 구성했다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기존 방식은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CBF size 4096,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하나의 엔트리마다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4 bits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씩 기록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interval T =  5117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설정했다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새로운 방식은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2048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개의 엔트리를 지니는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개의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BF, interval T = 512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설정했다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실험을 위해서 사용한 데이터는 총 네 종류이다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실제 상황에 가까운 데이터를 선정하고자 노력했다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Finanacial1 : R (22%), W (78%), OLTP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애플리케이션을 실행하고 있는 금융기관 시스템에서 발생한 데이터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MSR : R (4.5%), W (95.5%),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마이크로소프트 연구소의 서버 컴퓨터에 들어온 블록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I/O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요청 데이터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Distilled : R (52%), W (48%),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실제 노트북에서 웹서핑하고 영화보고 게임하고 문서작업하는 사용자 패턴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RealSSD : R (51%), W (49%),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저자들이 가지고 있는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SSD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에서 한 달 동안 발생한 블록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I/O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요청 데이터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RD/WR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요청 개수는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LBA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당 카운트 하나로 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LBA 100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부터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104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까지 쓰기 요청이 들어오면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I/O Request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카운트는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가 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432000" y="1457280"/>
            <a:ext cx="9097200" cy="242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성능 메트릭스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: hot ratio 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 모든 노력은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Hot Data Identification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을 효율적으로 하기 위함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: false identification rate (Hot Data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라고 판별했는데 거짓일 경우 효용성이 높지 않다고 판단할 수 밖에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: memory consumption 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아무리 훌륭한 알고리즘이어도 제한적인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MTD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의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SRAM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에서 적용될 수 없다면 활용 가치는 높지 않음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: runtime overhead (CPU clock cycle per operation) 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아무리 훌륭한 알고리즘이어도 시스템에 부하를 주거나 빅데이터 상황에 제대로 대응하지 못한다면 활용 가치는 높지 않음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32000" y="1421280"/>
            <a:ext cx="9097200" cy="190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A) Baseline Algorithm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비교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(WDAC vs DAM)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그림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8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에 따르면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hot ratio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측면에서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Financial1 &amp; MSR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는 서로 다르고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Distilled &amp; ReadSSD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는 아주 유사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이것만 가지고는 알 수 없으므로 그림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9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처럼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false identification rate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측정해봤다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설령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hot ratio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가 비슷하더라도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WDAC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방식이 보다 넓은 범위의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LBA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'hot data'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포함시켜서 효율적으로 작동했다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604080" y="3474720"/>
            <a:ext cx="8869680" cy="4179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Background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365760" y="1393920"/>
            <a:ext cx="9235440" cy="5142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Flash-based Storage System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의 특징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NVM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의 기본적인 특성은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RD, WR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page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단위로 실시하지만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block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단위로  이루어진다는 사실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본질적으로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flash memory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in-place overwrite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가 불가능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이미 존재하는 데이터를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update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요청이 들어오면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write-copy-erase, copy-write-erase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방식으로 진행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GC(garbage collection)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의 필요성이 대두됨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또 한 가지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각 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(cell)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은 제한적인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P/E(write&amp;erase) cycle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을 지님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이를 극복하기 위해서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wear leveling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의 필요성이 대두됨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FTL(Flash Translation Layer)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 탄생함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피상적으로 보면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FTL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은 플래시 메모리 외부 시스템에서 인식하는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LBA(Logical Block Address)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storage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내부의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PBA(Physical Block Address)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바꾸어주는 역할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기존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HDD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인터페이스를 그대로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MTD(Memory Technology Device)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에 적용 가능해진다는 장점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여기에는 다양한 기술과 알고리즘이 적용되어 있고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이를 통해서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wear leveling &amp; garbage collection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보다 효율적으로 처리할 수 있게 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 과정에서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hot data – cold data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구분할 필요가 생겼다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hot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write operation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 다수 발생하는 경우를 의미한다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cold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은 한번 저장된 데이터가 새로운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write request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받지 않고 오랫동안 저장되는 걸 의미한다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32000" y="1457280"/>
            <a:ext cx="9097200" cy="310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B) Scheme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성능 비교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(MBF vs MHF)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기존의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MHF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방식은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hash collision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을 막을 수 없기 때문에 시간이 지날수록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false identification rate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가 높아질 수 밖에 없다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cold data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위주로만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I/O Request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가 일어나더라도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hot ratio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가 점진적으로 증가하기 때문이다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이에 대한 해결책으로 해시 테이블을 증가시키거나 일정한 간격으로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decay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할지라도 이런 아이디어가 본질적인 해결책이 되지 못한다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이에 반해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MBF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방식은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threashold value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초과한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LBA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의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I/O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요청에 대해서 더 이상 블룸필터의 값을 증가시키지 않으므로 위와 같은 문제는 발생하지 않는 특장점을 지니고 있다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실제로 정 결과에서도 새로운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MBF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방식이 네 번의 테스트에서 각각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41%, 65%, 59%, 36%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발전된 성능을 보여준다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그림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을 보면 알 수 있듯이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MHF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혼자 동떨어진 성능을 보여준다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그림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을 보면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MBF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가 얼마나 안정된 툴이 될 수 있을지 보다 극명하게 알 수 있다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011680" y="4793760"/>
            <a:ext cx="5916600" cy="276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467440" y="4753440"/>
            <a:ext cx="5762160" cy="2800080"/>
          </a:xfrm>
          <a:prstGeom prst="rect">
            <a:avLst/>
          </a:prstGeom>
          <a:ln>
            <a:noFill/>
          </a:ln>
        </p:spPr>
      </p:pic>
      <p:sp>
        <p:nvSpPr>
          <p:cNvPr id="91" name="TextShape 2"/>
          <p:cNvSpPr txBox="1"/>
          <p:nvPr/>
        </p:nvSpPr>
        <p:spPr>
          <a:xfrm>
            <a:off x="432000" y="1457280"/>
            <a:ext cx="9097200" cy="340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C) Runtime Overhead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성능 비교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AMD X2 3800+ (2GHz) CPU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2G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의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RAM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메모리를 장착한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Windows XP Professional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에서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MSR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데이터를 가지고 테스트를 진행했다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처음에는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cache-miss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가 발생해서 많은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clock cycle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 낭비되기도 했지만 데이터가 메모리로 어느 정도 올라온 뒤로는 태스크 처리가 신속해졌다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check operation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이란 새로운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I/O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요청이 발생했을 때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Scheme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이나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Baseline Algorithm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으로 진입하기에 앞서 해당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LBA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hot data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인지 확인하는 절차를 말한다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checkup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부분에서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MBF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는 한 비트만 판별하기에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Counting BF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사용하는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MHF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에 비해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6%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정도의 적은 오버헤드를 지닌다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MBF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방식이 첫번째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부터 마지막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까지 차례로 기록 가능한 비트가 있는지 확인하며 순환하기 때문에 추가적인 오버헤드를 일으키는 것처럼 보일 수도 있다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그러나 한번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hot data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판별되고 나면 더 이상 위의 작업은 하지 않으므로 오히려 오버헤드가 사라지는 장점이 있다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그림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12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참고하자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decay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프로세스는 당연히 더 적은 비트를 조작하는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MBF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가 우월한 성능을 보여준다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32000" y="1457280"/>
            <a:ext cx="9097200" cy="129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D) Impact of Memory Size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관점에서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MBF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의 메모리 사용량은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MHF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의 절반이다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그림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은 동일한 메모리 사용량에서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false rate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가 어떻게 변하는지를 보여준다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그래프를 통해서 알 수 있듯이 메모리 사용량이 증가할수록 정확도도 증가한다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-35640" y="3585600"/>
            <a:ext cx="10079640" cy="253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32000" y="1457280"/>
            <a:ext cx="9097200" cy="318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E) Impact of Window Size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그림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보면 윈도우 크기를 크게 할수록 그 안에 포함되는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LBA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개수가 증가해서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hot data ratio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도 증가함을 알 수 있다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F) Impact of the Number of BF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새롭게 제안하는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MBF-WDAC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에서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의 개수는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recency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정밀도와 밀접한 상관관계를 이룬다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이를 수치적으로 확인하기 위해서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BF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사이즈를 다양하게 바꾸면서 실험해보았다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의 개수가 증가하면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false rate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도 증가한다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 실험에서 메모리를 제한하는 조건을 두었기 때문에 나타난 결과이다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BF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개수를 늘리면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의 크기가 줄어든다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메모리 제한을 두지 않고 단순히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Number of BF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개에서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8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개로 늘리면 원래보다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18%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의 성능이 향상되는 결과를 보인다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최신성 정보를 더욱 정밀하게 포착할 수 있었기 때문에 나온 차이이다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91440" y="4716720"/>
            <a:ext cx="4846320" cy="265104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5120640" y="4689360"/>
            <a:ext cx="4846320" cy="270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Personal Opinion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32000" y="1457280"/>
            <a:ext cx="9097200" cy="363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 논문 아이디어나 디자인에 대한 문제 제기 또는 개선을 위한 본인의 의견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 부분은 오류가 있을 수도 있다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개인적인 분석이므로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)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테스트 성능 결과는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MBF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에 기반한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WDAC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방식이 기존 논문의 알고리즘보다 나은 것으로 사료된다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대부분의 상황에서는 이 분석이 옳은 것으로 판명날 것이다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그러나 이런 방식으로도 생각해볼 수 있을 것 같다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뛰어난 성능을 보이기는 하지만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MBF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방식은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구조적으로 복잡하며 알고리즘을 실행했을 때 수많은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branch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가 생긴다는 것을 알 수 있다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반면에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MHF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는 구조적으로 단순하며 알고리즘의 대부분이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loop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이루어져 있다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예를 들어서 아주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오랜 시간 동안 엄청나게 아주 아주 많은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Write Request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가 집약적으로 발생하는 빅데이터 상황을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가정해보자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그런 상황에서는 코드에 대한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Compiler Optimization Level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을 필연적으로 높게 설정할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것이다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최적화 관점에서는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branch prediction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보다는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loop optimization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 더 높은 성능 향상을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보장한다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그러므로 위에서 가정한 특수한 상황 등에서는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MHF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에 대한 선호도가 높을 것이다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Personal Opinion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274320" y="1371600"/>
            <a:ext cx="9601200" cy="551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추가 사항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*** Loop Optimization : Dynamically Increase Performance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 code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motion/code movement : loop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과 상관없는 코드는 밖으로 빼낸다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 induction variable 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매번 변하는 변수는 최적화 대상이 된다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3) loop invariant 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매번 변하는 변수에 영향을 주는 연산 중에서 고정적인 것은 밖으로 빼낸다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4) loop unrolling 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동일한 코드를 반복해서 쓰면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jump/test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가 줄어드는 효과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5) loop fusion/loop jamming 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여러개의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또는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nested) loop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를 합쳐서 하나로 만든다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*** Branch Prediction : could be helpful but maybe not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우선 여러 개의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branch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중에서 하나가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라고 가정하고 이후의 명령을 미리 실행한다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그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branch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가 선택되지 않을 때는 미리 실행한 명령 전부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Flush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하고 다시 되돌아간다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이는 하드웨어가 지원하는 부분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32000" y="1457280"/>
            <a:ext cx="9097200" cy="212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sng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 </a:t>
            </a:r>
            <a:r>
              <a:rPr b="0" lang="en-US" sz="1600" spc="-1" strike="sng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왜 </a:t>
            </a:r>
            <a:r>
              <a:rPr b="0" lang="en-US" sz="1600" spc="-1" strike="sng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WR Request</a:t>
            </a:r>
            <a:r>
              <a:rPr b="0" lang="en-US" sz="1600" spc="-1" strike="sng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가 발생할 때마다 </a:t>
            </a:r>
            <a:r>
              <a:rPr b="0" lang="en-US" sz="1600" spc="-1" strike="sng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next BF</a:t>
            </a:r>
            <a:r>
              <a:rPr b="0" lang="en-US" sz="1600" spc="-1" strike="sng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사용했을까</a:t>
            </a:r>
            <a:r>
              <a:rPr b="0" lang="en-US" sz="1600" spc="-1" strike="sng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? </a:t>
            </a:r>
            <a:r>
              <a:rPr b="0" lang="en-US" sz="1600" spc="-1" strike="sng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원래 사용하던 </a:t>
            </a:r>
            <a:r>
              <a:rPr b="0" lang="en-US" sz="1600" spc="-1" strike="sng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BF</a:t>
            </a:r>
            <a:r>
              <a:rPr b="0" lang="en-US" sz="1600" spc="-1" strike="sng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사용했어야 </a:t>
            </a:r>
            <a:r>
              <a:rPr b="0" lang="en-US" sz="1600" spc="-1" strike="sng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recency </a:t>
            </a:r>
            <a:r>
              <a:rPr b="0" lang="en-US" sz="1600" spc="-1" strike="sng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정보를 알아내는데에 맞는 게 아니었을까</a:t>
            </a:r>
            <a:r>
              <a:rPr b="0" lang="en-US" sz="1600" spc="-1" strike="sngStrike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 Figure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는 반드시 페이지의 맨 위로 보내는 걸까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Background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401760" y="1427040"/>
            <a:ext cx="9326880" cy="371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Hash Table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input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으로 들어온 어떤 값을 임의의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hash function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에 파라미터로 넘겨서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return value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얻고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이렇게 얻은 값을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key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하는 테이블에 저장하는 자료구조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Hash function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예시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-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인풋값을 매개로 복잡한 연산을 거쳐서 얻어낸 값을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충분히 큰’소수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(prime number)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에 대한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mod(%)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연산을 하는 경우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해쉬 함수의 성능은 해쉬 테이블의 모든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key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에 고르게 접근하도록 설계할 수록 성능이 좋다고 평가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이와 같이 구성하면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time complexity O(1) ~ O(N), space complexity O(N)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만으로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데이터를 저장 접근하는 것이 가능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→ 장점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: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성능이 좋다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속도가 빠르다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),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데이터별 고유값 지정 가능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→ 단점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1) hash collision 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서로 다른 데이터가 동일한 키에 접근하는 경우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2) false positive 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존재하지 않는 데이터가 존재하는 것으로 판별되는 경우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3) hash table size 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데이터의 양에 비례해서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hash table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의 크기도 증가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3243600" y="5065560"/>
            <a:ext cx="3248640" cy="237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Background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2316960" y="5661720"/>
            <a:ext cx="5139720" cy="1845000"/>
          </a:xfrm>
          <a:prstGeom prst="rect">
            <a:avLst/>
          </a:prstGeom>
          <a:ln>
            <a:noFill/>
          </a:ln>
        </p:spPr>
      </p:pic>
      <p:sp>
        <p:nvSpPr>
          <p:cNvPr id="50" name="TextShape 2"/>
          <p:cNvSpPr txBox="1"/>
          <p:nvPr/>
        </p:nvSpPr>
        <p:spPr>
          <a:xfrm>
            <a:off x="421200" y="1410840"/>
            <a:ext cx="9144000" cy="416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bloom filter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을 이해하기 위해서는 스팸필터링을 상상하면 편리하다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스팸에 해당하는 단어나 패턴을 모두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스팸리스트에 집어넣은 뒤에 새로운 메일이 들어올 때마다 필터와 대조해보면서 스팸메일을 걸러낸다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Bloom filter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에서의 스팸필터 같은 역할을 하는 것이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hash function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블룸 필터는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 bit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만 저장하는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개의 요소로 이루어진 배열이다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처음에는 전부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으로 세팅한다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서로 다른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의 해시 함수는 배열의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개의 요소 중 하나로 매핑되며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각각의 해시 함수는 전체 블룸 필터에 골고루 접근하도록 설계되어야 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의 값은 어느 정도의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false positive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허용하는 지에 따라서 다르게 지정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 = m / n * ln2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일 때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가 최소가 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(m: size of bloom filter, n: total number of inputs)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장점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: false positivie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감소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메모리 사용량 감소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(smaller hash table)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그러나 여기서 더욱 발전시킬 수는 없을까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?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단점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) BF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작동시킨 뒤 세팅을 위한 데이터를 추가적으로 계속 집어넣을 경우 모든 비트가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바뀜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(high possibility of false positive)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1) 1 bit is Not Enough, we need more information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
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2) is it possible to decrease the size of bloom filter or decrease the number of hash func?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Background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404640" y="1374840"/>
            <a:ext cx="9144000" cy="69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Counting Bloom Filter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는 배열에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boolean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값 대신에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integer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값을 집어넣는다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Hash function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매핑되는 인덱스의 값은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+1,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매핑 취소할 때는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-1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1881360" y="2420280"/>
            <a:ext cx="6215040" cy="4359960"/>
          </a:xfrm>
          <a:prstGeom prst="rect">
            <a:avLst/>
          </a:prstGeom>
          <a:ln>
            <a:noFill/>
          </a:ln>
        </p:spPr>
      </p:pic>
      <p:sp>
        <p:nvSpPr>
          <p:cNvPr id="54" name="TextShape 3"/>
          <p:cNvSpPr txBox="1"/>
          <p:nvPr/>
        </p:nvSpPr>
        <p:spPr>
          <a:xfrm>
            <a:off x="2560320" y="6858000"/>
            <a:ext cx="5212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fig. cache architecture with counting bloom filter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Background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460080" y="1419840"/>
            <a:ext cx="8778240" cy="3029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scheme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과 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Baseline-Algorithm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용어 정리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scheme : (noun) a large-scale systematic plan or arrangement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baseline : (noun) a minimum or starting point used for comparisons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그러므로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scheme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은 아이디어의 원천이 되는 논리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baseline algorithm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은 논문에서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내세우려는 알고리즘의 초안 정도로 생각하면 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기존 논문이라는 말이 나올 때마다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&lt;Efficient identification of hot data for flash memory storage&gt;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본 논문이라는 말이 나올 때마다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&lt;Hot Data Identification for Flash-based Storage Systems Using Multiple Bloom Filters&gt;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라고 생각하면 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Motivations / Problems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432000" y="1457280"/>
            <a:ext cx="9097200" cy="220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 논문이 작성되기 이전까지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Hot Data Identification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영역에서 가장 우수한 평가를 받고 있던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최신 논문은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&lt;Efficient Identification of Hot Data for Flash-Memory Storage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Systems&gt;(Hsieh et al)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이었다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기존 논문인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Hsieh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의 페이퍼에서는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multiple hash functions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와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counting bloom filter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이용해서 자신들의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scheme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을 작성한다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새로운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요청이 들어올 때마다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그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LBA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개의 해시 함수를 각각 사용해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 bits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요소를 지니는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CBF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매핑한다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기존 논문에서 각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요소는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4 bit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값을 지니며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매핑된 해당 요소의 값은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+1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만약 이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4 bit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중에서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MSB(most significant bits)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즉 상위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2bit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중 하나라도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 있는 경우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Hot Data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로 간주한다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rcRect l="0" t="0" r="0" b="11374"/>
          <a:stretch/>
        </p:blipFill>
        <p:spPr>
          <a:xfrm>
            <a:off x="2332080" y="3659400"/>
            <a:ext cx="5296320" cy="384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Motivations / Problems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432000" y="1457280"/>
            <a:ext cx="9097200" cy="423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Hot data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는 자주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WR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접근되는 데이터라는 말과 같은데 과거에 자주 접근되는 것보다는 최근에 자주 접근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된다는 사실이 보다 의미있는 정보이다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이런 논리에 기반해서 기존 논문의 저자는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recency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정보를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고려하려는 의도에서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decay effect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를 추가한다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일정한 주기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(T &lt;= M / (1 – R), M : size of CBF, R : hot ratio of a workload – here they assumed 20%)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마다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블룸필터에 저장된 모든 값을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right-shift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R = 0.2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일 때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false identification rate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가 최소가 된다고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분석했다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4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Motivations / Problems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432000" y="1457280"/>
            <a:ext cx="9097200" cy="190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그러나 지금 우리가 살펴보려는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&lt;Hot Data Identification for Flash-based Storage Systems Using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Multiple Bloom Filters&gt;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의 저자는 기존 논문에서 제시하는 방법보다 훨씬 더 우아한 방식으로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recency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정보를 포착할 수 있다고 주장한다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본 논문의 저자는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hot data identification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을 위한 방안이 지녀야 할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훌륭한 세 가지 속성으로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(1) frequency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정보는 물론이고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recency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정보도 포착할 수 있어야 하고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(2)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메모리 사용량이 적어야 하고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(3)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컴퓨팅 오버헤드가 낮아야 한다는 것을 내세운다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그는 이런 관점에서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기존 논문에 보완할 부분이 존재한다고 주장하며 보다 발전된 방안을 제시한다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2018-08-12T18:53:44Z</dcterms:created>
  <dc:creator/>
  <dc:description/>
  <dc:language>en-US</dc:language>
  <cp:lastModifiedBy/>
  <dcterms:modified xsi:type="dcterms:W3CDTF">2018-09-21T05:24:24Z</dcterms:modified>
  <cp:revision>128</cp:revision>
  <dc:subject/>
  <dc:title/>
</cp:coreProperties>
</file>